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3"/>
    <p:restoredTop sz="94523"/>
  </p:normalViewPr>
  <p:slideViewPr>
    <p:cSldViewPr snapToGrid="0" snapToObjects="1">
      <p:cViewPr varScale="1">
        <p:scale>
          <a:sx n="58" d="100"/>
          <a:sy n="58" d="100"/>
        </p:scale>
        <p:origin x="2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399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61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28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79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790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04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080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72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310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49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33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1CAFA-D415-BA40-9680-B2C25EB9DADB}" type="datetimeFigureOut">
              <a:rPr lang="it-IT" smtClean="0"/>
              <a:t>10/10/22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9C84-8394-9340-A692-C5D2112E7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308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283149A-91E4-EC45-A12A-7C1F5DACF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33"/>
            <a:ext cx="6858000" cy="970493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BB8FFB-CB4B-1147-A1E1-390110AB78E9}"/>
              </a:ext>
            </a:extLst>
          </p:cNvPr>
          <p:cNvSpPr txBox="1"/>
          <p:nvPr/>
        </p:nvSpPr>
        <p:spPr>
          <a:xfrm>
            <a:off x="320897" y="2228311"/>
            <a:ext cx="6545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Montserrat" pitchFamily="2" charset="77"/>
              </a:rPr>
              <a:t>INSIEME DIETRO LA VIA TI INVITA A…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3DDB1A-D66E-CC4A-99CF-C94BB27917BB}"/>
              </a:ext>
            </a:extLst>
          </p:cNvPr>
          <p:cNvSpPr txBox="1"/>
          <p:nvPr/>
        </p:nvSpPr>
        <p:spPr>
          <a:xfrm>
            <a:off x="198439" y="2519204"/>
            <a:ext cx="6461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>
                <a:solidFill>
                  <a:schemeClr val="accent2"/>
                </a:solidFill>
                <a:latin typeface="Montserrat" pitchFamily="2" charset="77"/>
              </a:rPr>
              <a:t>LABORATORIO D’AVVENTO</a:t>
            </a:r>
            <a:endParaRPr lang="it-IT" sz="2800" b="1" dirty="0">
              <a:solidFill>
                <a:schemeClr val="accent2"/>
              </a:solidFill>
              <a:latin typeface="Montserrat" pitchFamily="2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DFEF709-597F-434A-9834-494EE713BED1}"/>
              </a:ext>
            </a:extLst>
          </p:cNvPr>
          <p:cNvSpPr txBox="1"/>
          <p:nvPr/>
        </p:nvSpPr>
        <p:spPr>
          <a:xfrm>
            <a:off x="320896" y="4154644"/>
            <a:ext cx="21666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Montserrat" pitchFamily="2" charset="77"/>
              </a:rPr>
              <a:t>Domenica </a:t>
            </a:r>
            <a:br>
              <a:rPr lang="it-IT" b="1" dirty="0">
                <a:latin typeface="Montserrat" pitchFamily="2" charset="77"/>
              </a:rPr>
            </a:br>
            <a:r>
              <a:rPr lang="it-IT" b="1" dirty="0">
                <a:latin typeface="Montserrat" pitchFamily="2" charset="77"/>
              </a:rPr>
              <a:t>20 Novembre</a:t>
            </a:r>
          </a:p>
          <a:p>
            <a:r>
              <a:rPr lang="it-IT" b="1" dirty="0">
                <a:latin typeface="Montserrat" pitchFamily="2" charset="77"/>
              </a:rPr>
              <a:t>ore 15.00 </a:t>
            </a:r>
          </a:p>
          <a:p>
            <a:endParaRPr lang="it-IT" b="1" dirty="0">
              <a:latin typeface="Montserrat" pitchFamily="2" charset="77"/>
            </a:endParaRPr>
          </a:p>
          <a:p>
            <a:endParaRPr lang="it-IT" b="1" dirty="0">
              <a:latin typeface="Montserrat" pitchFamily="2" charset="77"/>
            </a:endParaRPr>
          </a:p>
          <a:p>
            <a:r>
              <a:rPr lang="it-IT" b="1" dirty="0">
                <a:latin typeface="Montserrat" pitchFamily="2" charset="77"/>
              </a:rPr>
              <a:t>Oratorio di Casalmaiocco</a:t>
            </a:r>
            <a:endParaRPr lang="it-IT" b="1" i="1" dirty="0">
              <a:latin typeface="Montserrat" pitchFamily="2" charset="77"/>
            </a:endParaRPr>
          </a:p>
          <a:p>
            <a:r>
              <a:rPr lang="it-IT" i="1" dirty="0">
                <a:latin typeface="Montserrat" pitchFamily="2" charset="77"/>
              </a:rPr>
              <a:t>Piazza Roma 2</a:t>
            </a:r>
          </a:p>
          <a:p>
            <a:pPr algn="r"/>
            <a:endParaRPr lang="it-IT" dirty="0">
              <a:latin typeface="Montserrat" pitchFamily="2" charset="77"/>
            </a:endParaRPr>
          </a:p>
          <a:p>
            <a:pPr algn="r"/>
            <a:r>
              <a:rPr lang="it-IT" dirty="0">
                <a:latin typeface="Montserrat" pitchFamily="2" charset="77"/>
              </a:rPr>
              <a:t>Partecipazione gratuita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C84CDAF-BD19-1245-800E-3FF4B79825A9}"/>
              </a:ext>
            </a:extLst>
          </p:cNvPr>
          <p:cNvSpPr txBox="1"/>
          <p:nvPr/>
        </p:nvSpPr>
        <p:spPr>
          <a:xfrm>
            <a:off x="451273" y="2894096"/>
            <a:ext cx="630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7030A0"/>
                </a:solidFill>
                <a:latin typeface="Montserrat" pitchFamily="2" charset="77"/>
              </a:rPr>
              <a:t>GHIRLANDE DI NATALE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167D6EC-AE9B-BE4D-B2FD-DD94FCACF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535" y="7670191"/>
            <a:ext cx="693779" cy="69377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7260BF-F4CE-4540-B57B-5734DCE268D7}"/>
              </a:ext>
            </a:extLst>
          </p:cNvPr>
          <p:cNvSpPr txBox="1"/>
          <p:nvPr/>
        </p:nvSpPr>
        <p:spPr>
          <a:xfrm>
            <a:off x="431363" y="7984967"/>
            <a:ext cx="4913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7030A0"/>
                </a:solidFill>
                <a:latin typeface="Montserrat" pitchFamily="2" charset="77"/>
              </a:rPr>
              <a:t>Altre info e iscrizioni sul nostro sito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A7CF89-E934-D04D-81B4-39C14B347B24}"/>
              </a:ext>
            </a:extLst>
          </p:cNvPr>
          <p:cNvSpPr txBox="1"/>
          <p:nvPr/>
        </p:nvSpPr>
        <p:spPr>
          <a:xfrm>
            <a:off x="3006580" y="6738321"/>
            <a:ext cx="3843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ontserrat" pitchFamily="2" charset="77"/>
              </a:rPr>
              <a:t>Il laboratorio sarà tenuta da Nerina Cecchina</a:t>
            </a:r>
          </a:p>
          <a:p>
            <a:endParaRPr lang="it-IT" sz="1200" dirty="0">
              <a:latin typeface="Montserrat" pitchFamily="2" charset="77"/>
            </a:endParaRPr>
          </a:p>
          <a:p>
            <a:r>
              <a:rPr lang="it-IT" sz="1200" b="1" dirty="0">
                <a:latin typeface="Montserrat" pitchFamily="2" charset="77"/>
              </a:rPr>
              <a:t>Età: </a:t>
            </a:r>
            <a:r>
              <a:rPr lang="it-IT" sz="1200" dirty="0">
                <a:latin typeface="Montserrat" pitchFamily="2" charset="77"/>
              </a:rPr>
              <a:t>dai 5 a 12 anni</a:t>
            </a:r>
          </a:p>
          <a:p>
            <a:r>
              <a:rPr lang="it-IT" sz="1200" dirty="0">
                <a:latin typeface="Montserrat" pitchFamily="2" charset="77"/>
              </a:rPr>
              <a:t>Max partecipanti n. 25</a:t>
            </a:r>
          </a:p>
          <a:p>
            <a:endParaRPr lang="it-IT" sz="1200" dirty="0">
              <a:latin typeface="Montserrat" pitchFamily="2" charset="77"/>
            </a:endParaRPr>
          </a:p>
          <a:p>
            <a:endParaRPr lang="it-IT" sz="1200" dirty="0">
              <a:latin typeface="Montserrat" pitchFamily="2" charset="77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DAC58F8-48FD-9249-B9DE-A35F0BC0F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514" y="3529103"/>
            <a:ext cx="4626534" cy="308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188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6" id="{5005A304-3CB4-4143-A86C-A2C29A4FC670}" vid="{1EC628E3-A531-694B-8C7B-4023F81B78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56</TotalTime>
  <Words>53</Words>
  <Application>Microsoft Macintosh PowerPoint</Application>
  <PresentationFormat>A4 (21x29,7 cm)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Tenca</dc:creator>
  <cp:lastModifiedBy>Microsoft Office User</cp:lastModifiedBy>
  <cp:revision>15</cp:revision>
  <cp:lastPrinted>2022-10-10T12:16:49Z</cp:lastPrinted>
  <dcterms:created xsi:type="dcterms:W3CDTF">2022-09-05T14:10:05Z</dcterms:created>
  <dcterms:modified xsi:type="dcterms:W3CDTF">2022-10-10T12:16:56Z</dcterms:modified>
</cp:coreProperties>
</file>