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6858000" cy="9906000" type="A4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1"/>
    <p:restoredTop sz="94523"/>
  </p:normalViewPr>
  <p:slideViewPr>
    <p:cSldViewPr snapToGrid="0" snapToObjects="1">
      <p:cViewPr>
        <p:scale>
          <a:sx n="150" d="100"/>
          <a:sy n="150" d="100"/>
        </p:scale>
        <p:origin x="1704" y="-3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184CE-6D08-5349-BE65-58F21A88CBB8}" type="datetimeFigureOut">
              <a:rPr lang="it-IT" smtClean="0"/>
              <a:t>06/03/23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D7382-711B-1044-BDB9-23C614F462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6534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184CE-6D08-5349-BE65-58F21A88CBB8}" type="datetimeFigureOut">
              <a:rPr lang="it-IT" smtClean="0"/>
              <a:t>06/03/23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D7382-711B-1044-BDB9-23C614F462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0898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184CE-6D08-5349-BE65-58F21A88CBB8}" type="datetimeFigureOut">
              <a:rPr lang="it-IT" smtClean="0"/>
              <a:t>06/03/23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D7382-711B-1044-BDB9-23C614F462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0312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184CE-6D08-5349-BE65-58F21A88CBB8}" type="datetimeFigureOut">
              <a:rPr lang="it-IT" smtClean="0"/>
              <a:t>06/03/23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D7382-711B-1044-BDB9-23C614F462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5862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184CE-6D08-5349-BE65-58F21A88CBB8}" type="datetimeFigureOut">
              <a:rPr lang="it-IT" smtClean="0"/>
              <a:t>06/03/23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D7382-711B-1044-BDB9-23C614F462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2173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184CE-6D08-5349-BE65-58F21A88CBB8}" type="datetimeFigureOut">
              <a:rPr lang="it-IT" smtClean="0"/>
              <a:t>06/03/23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D7382-711B-1044-BDB9-23C614F462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2092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184CE-6D08-5349-BE65-58F21A88CBB8}" type="datetimeFigureOut">
              <a:rPr lang="it-IT" smtClean="0"/>
              <a:t>06/03/23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D7382-711B-1044-BDB9-23C614F462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8378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184CE-6D08-5349-BE65-58F21A88CBB8}" type="datetimeFigureOut">
              <a:rPr lang="it-IT" smtClean="0"/>
              <a:t>06/03/23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D7382-711B-1044-BDB9-23C614F462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2692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184CE-6D08-5349-BE65-58F21A88CBB8}" type="datetimeFigureOut">
              <a:rPr lang="it-IT" smtClean="0"/>
              <a:t>06/03/23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D7382-711B-1044-BDB9-23C614F462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6339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184CE-6D08-5349-BE65-58F21A88CBB8}" type="datetimeFigureOut">
              <a:rPr lang="it-IT" smtClean="0"/>
              <a:t>06/03/23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D7382-711B-1044-BDB9-23C614F462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105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184CE-6D08-5349-BE65-58F21A88CBB8}" type="datetimeFigureOut">
              <a:rPr lang="it-IT" smtClean="0"/>
              <a:t>06/03/23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D7382-711B-1044-BDB9-23C614F462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4153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8184CE-6D08-5349-BE65-58F21A88CBB8}" type="datetimeFigureOut">
              <a:rPr lang="it-IT" smtClean="0"/>
              <a:t>06/03/23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3D7382-711B-1044-BDB9-23C614F462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7057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F3502435-5DD4-6E4E-A7C0-B52B2E4860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5958"/>
          <a:stretch/>
        </p:blipFill>
        <p:spPr>
          <a:xfrm>
            <a:off x="22302" y="-21954"/>
            <a:ext cx="6858000" cy="1362765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F45917FB-3134-4947-9301-6F97FBC5AE41}"/>
              </a:ext>
            </a:extLst>
          </p:cNvPr>
          <p:cNvSpPr txBox="1"/>
          <p:nvPr/>
        </p:nvSpPr>
        <p:spPr>
          <a:xfrm>
            <a:off x="271111" y="1435470"/>
            <a:ext cx="6160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latin typeface="Montserrat" pitchFamily="2" charset="77"/>
              </a:rPr>
              <a:t>INSIEME DIETRO LA VIA TI INVITA A…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7DABBF0-A50C-5F47-BE53-61BFCD56E854}"/>
              </a:ext>
            </a:extLst>
          </p:cNvPr>
          <p:cNvSpPr txBox="1"/>
          <p:nvPr/>
        </p:nvSpPr>
        <p:spPr>
          <a:xfrm>
            <a:off x="551984" y="1897135"/>
            <a:ext cx="58792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solidFill>
                  <a:srgbClr val="FF0000"/>
                </a:solidFill>
                <a:latin typeface="Montserrat" pitchFamily="2" charset="77"/>
              </a:rPr>
              <a:t>LABORATORI CON LA CARTA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F17ABF52-AFDC-2847-8B78-87106DA0B68C}"/>
              </a:ext>
            </a:extLst>
          </p:cNvPr>
          <p:cNvSpPr txBox="1"/>
          <p:nvPr/>
        </p:nvSpPr>
        <p:spPr>
          <a:xfrm>
            <a:off x="45809" y="3120897"/>
            <a:ext cx="423876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Montserrat" pitchFamily="2" charset="77"/>
              </a:rPr>
              <a:t>Data:</a:t>
            </a:r>
          </a:p>
          <a:p>
            <a:r>
              <a:rPr lang="it-IT" b="1" dirty="0">
                <a:latin typeface="Montserrat" pitchFamily="2" charset="77"/>
              </a:rPr>
              <a:t>DOMENICA 12 MARZO 2023 </a:t>
            </a:r>
          </a:p>
          <a:p>
            <a:r>
              <a:rPr lang="it-IT" b="1" dirty="0">
                <a:latin typeface="Montserrat" pitchFamily="2" charset="77"/>
              </a:rPr>
              <a:t>ore 15.30</a:t>
            </a:r>
          </a:p>
          <a:p>
            <a:endParaRPr lang="it-IT" b="1" dirty="0">
              <a:latin typeface="Montserrat" pitchFamily="2" charset="77"/>
            </a:endParaRPr>
          </a:p>
          <a:p>
            <a:r>
              <a:rPr lang="it-IT" dirty="0">
                <a:latin typeface="Montserrat" pitchFamily="2" charset="77"/>
              </a:rPr>
              <a:t>Luoghi:</a:t>
            </a:r>
          </a:p>
          <a:p>
            <a:r>
              <a:rPr lang="it-IT" b="1" i="1" dirty="0">
                <a:latin typeface="Montserrat" pitchFamily="2" charset="77"/>
              </a:rPr>
              <a:t>ORATORIO DI CASALMAIOCCO</a:t>
            </a:r>
          </a:p>
          <a:p>
            <a:r>
              <a:rPr lang="it-IT" b="1" dirty="0">
                <a:latin typeface="Montserrat" pitchFamily="2" charset="77"/>
              </a:rPr>
              <a:t>Piazza Roma 2</a:t>
            </a:r>
          </a:p>
          <a:p>
            <a:endParaRPr lang="it-IT" b="1" dirty="0">
              <a:latin typeface="Montserrat" pitchFamily="2" charset="77"/>
            </a:endParaRPr>
          </a:p>
          <a:p>
            <a:r>
              <a:rPr lang="it-IT" b="1" i="1" dirty="0">
                <a:latin typeface="Montserrat" pitchFamily="2" charset="77"/>
              </a:rPr>
              <a:t>ORATORIO DI DRESANO</a:t>
            </a:r>
          </a:p>
          <a:p>
            <a:r>
              <a:rPr lang="it-IT" b="1" dirty="0">
                <a:latin typeface="Montserrat" pitchFamily="2" charset="77"/>
              </a:rPr>
              <a:t>Via Roma 2</a:t>
            </a:r>
          </a:p>
          <a:p>
            <a:endParaRPr lang="it-IT" i="1" dirty="0">
              <a:latin typeface="Montserrat" pitchFamily="2" charset="77"/>
            </a:endParaRPr>
          </a:p>
          <a:p>
            <a:r>
              <a:rPr lang="it-IT" i="1" dirty="0">
                <a:latin typeface="Montserrat" pitchFamily="2" charset="77"/>
              </a:rPr>
              <a:t>Partecipazione Libera</a:t>
            </a:r>
          </a:p>
          <a:p>
            <a:endParaRPr lang="it-IT" dirty="0">
              <a:latin typeface="Montserrat" pitchFamily="2" charset="77"/>
            </a:endParaRPr>
          </a:p>
          <a:p>
            <a:r>
              <a:rPr lang="it-IT" dirty="0">
                <a:latin typeface="Montserrat" pitchFamily="2" charset="77"/>
              </a:rPr>
              <a:t>Età: </a:t>
            </a:r>
            <a:r>
              <a:rPr lang="it-IT" b="1" dirty="0">
                <a:latin typeface="Montserrat" pitchFamily="2" charset="77"/>
              </a:rPr>
              <a:t>dalla 1° elementare alla 1° Media</a:t>
            </a:r>
          </a:p>
          <a:p>
            <a:endParaRPr lang="it-IT" b="1" dirty="0">
              <a:latin typeface="Montserrat" pitchFamily="2" charset="77"/>
            </a:endParaRPr>
          </a:p>
          <a:p>
            <a:r>
              <a:rPr lang="it-IT" dirty="0">
                <a:latin typeface="Montserrat" pitchFamily="2" charset="77"/>
              </a:rPr>
              <a:t>Iscrizioni sul sito – pagina EVENTI A CASALMAIOCCO O EVENTI A DRESANO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2F3092CF-7819-4A4E-A8C1-BB5E16002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6586" y="7341535"/>
            <a:ext cx="1080362" cy="1080362"/>
          </a:xfrm>
          <a:prstGeom prst="rect">
            <a:avLst/>
          </a:prstGeom>
        </p:spPr>
      </p:pic>
      <p:sp>
        <p:nvSpPr>
          <p:cNvPr id="11" name="Google Shape;1037;p29">
            <a:extLst>
              <a:ext uri="{FF2B5EF4-FFF2-40B4-BE49-F238E27FC236}">
                <a16:creationId xmlns:a16="http://schemas.microsoft.com/office/drawing/2014/main" id="{7A554DEE-FA61-D74C-91AD-F149BC604B29}"/>
              </a:ext>
            </a:extLst>
          </p:cNvPr>
          <p:cNvSpPr/>
          <p:nvPr/>
        </p:nvSpPr>
        <p:spPr>
          <a:xfrm>
            <a:off x="22302" y="8339917"/>
            <a:ext cx="2347130" cy="1720398"/>
          </a:xfrm>
          <a:custGeom>
            <a:avLst/>
            <a:gdLst/>
            <a:ahLst/>
            <a:cxnLst/>
            <a:rect l="l" t="t" r="r" b="b"/>
            <a:pathLst>
              <a:path w="51876" h="33283" extrusionOk="0">
                <a:moveTo>
                  <a:pt x="9463" y="0"/>
                </a:moveTo>
                <a:cubicBezTo>
                  <a:pt x="9333" y="0"/>
                  <a:pt x="9203" y="14"/>
                  <a:pt x="9073" y="43"/>
                </a:cubicBezTo>
                <a:cubicBezTo>
                  <a:pt x="8216" y="222"/>
                  <a:pt x="7620" y="1043"/>
                  <a:pt x="7239" y="1853"/>
                </a:cubicBezTo>
                <a:cubicBezTo>
                  <a:pt x="6358" y="3746"/>
                  <a:pt x="6168" y="5877"/>
                  <a:pt x="6227" y="7949"/>
                </a:cubicBezTo>
                <a:cubicBezTo>
                  <a:pt x="6334" y="12199"/>
                  <a:pt x="7454" y="16426"/>
                  <a:pt x="9442" y="20176"/>
                </a:cubicBezTo>
                <a:cubicBezTo>
                  <a:pt x="7525" y="17259"/>
                  <a:pt x="4644" y="14950"/>
                  <a:pt x="1346" y="13783"/>
                </a:cubicBezTo>
                <a:cubicBezTo>
                  <a:pt x="917" y="13616"/>
                  <a:pt x="441" y="13497"/>
                  <a:pt x="0" y="13497"/>
                </a:cubicBezTo>
                <a:lnTo>
                  <a:pt x="0" y="32726"/>
                </a:lnTo>
                <a:cubicBezTo>
                  <a:pt x="3322" y="33011"/>
                  <a:pt x="6680" y="33059"/>
                  <a:pt x="10025" y="33154"/>
                </a:cubicBezTo>
                <a:cubicBezTo>
                  <a:pt x="12938" y="33235"/>
                  <a:pt x="15844" y="33283"/>
                  <a:pt x="18753" y="33283"/>
                </a:cubicBezTo>
                <a:cubicBezTo>
                  <a:pt x="20126" y="33283"/>
                  <a:pt x="21498" y="33272"/>
                  <a:pt x="22872" y="33249"/>
                </a:cubicBezTo>
                <a:cubicBezTo>
                  <a:pt x="23753" y="33237"/>
                  <a:pt x="24622" y="33214"/>
                  <a:pt x="25504" y="33190"/>
                </a:cubicBezTo>
                <a:cubicBezTo>
                  <a:pt x="31611" y="33011"/>
                  <a:pt x="37719" y="32761"/>
                  <a:pt x="43827" y="32321"/>
                </a:cubicBezTo>
                <a:cubicBezTo>
                  <a:pt x="45399" y="32202"/>
                  <a:pt x="47030" y="32130"/>
                  <a:pt x="48590" y="31880"/>
                </a:cubicBezTo>
                <a:cubicBezTo>
                  <a:pt x="49316" y="31761"/>
                  <a:pt x="50459" y="31547"/>
                  <a:pt x="50995" y="31035"/>
                </a:cubicBezTo>
                <a:cubicBezTo>
                  <a:pt x="51876" y="30201"/>
                  <a:pt x="50840" y="25748"/>
                  <a:pt x="50483" y="24570"/>
                </a:cubicBezTo>
                <a:cubicBezTo>
                  <a:pt x="50245" y="23784"/>
                  <a:pt x="49804" y="22927"/>
                  <a:pt x="49018" y="22724"/>
                </a:cubicBezTo>
                <a:cubicBezTo>
                  <a:pt x="48901" y="22694"/>
                  <a:pt x="48782" y="22680"/>
                  <a:pt x="48663" y="22680"/>
                </a:cubicBezTo>
                <a:cubicBezTo>
                  <a:pt x="48175" y="22680"/>
                  <a:pt x="47679" y="22911"/>
                  <a:pt x="47268" y="23189"/>
                </a:cubicBezTo>
                <a:cubicBezTo>
                  <a:pt x="46220" y="23879"/>
                  <a:pt x="45387" y="24879"/>
                  <a:pt x="44899" y="26022"/>
                </a:cubicBezTo>
                <a:cubicBezTo>
                  <a:pt x="45625" y="23974"/>
                  <a:pt x="45875" y="21724"/>
                  <a:pt x="45613" y="19557"/>
                </a:cubicBezTo>
                <a:cubicBezTo>
                  <a:pt x="45458" y="18367"/>
                  <a:pt x="45161" y="17176"/>
                  <a:pt x="44542" y="16164"/>
                </a:cubicBezTo>
                <a:cubicBezTo>
                  <a:pt x="44125" y="15473"/>
                  <a:pt x="43458" y="14819"/>
                  <a:pt x="42649" y="14807"/>
                </a:cubicBezTo>
                <a:cubicBezTo>
                  <a:pt x="42635" y="14806"/>
                  <a:pt x="42621" y="14806"/>
                  <a:pt x="42607" y="14806"/>
                </a:cubicBezTo>
                <a:cubicBezTo>
                  <a:pt x="42159" y="14806"/>
                  <a:pt x="41744" y="14993"/>
                  <a:pt x="41375" y="15235"/>
                </a:cubicBezTo>
                <a:cubicBezTo>
                  <a:pt x="39922" y="16200"/>
                  <a:pt x="39243" y="17962"/>
                  <a:pt x="38993" y="19676"/>
                </a:cubicBezTo>
                <a:cubicBezTo>
                  <a:pt x="38779" y="21129"/>
                  <a:pt x="38815" y="22629"/>
                  <a:pt x="39089" y="24082"/>
                </a:cubicBezTo>
                <a:cubicBezTo>
                  <a:pt x="38755" y="22986"/>
                  <a:pt x="38196" y="21962"/>
                  <a:pt x="37469" y="21081"/>
                </a:cubicBezTo>
                <a:cubicBezTo>
                  <a:pt x="37350" y="20938"/>
                  <a:pt x="37207" y="20784"/>
                  <a:pt x="37029" y="20724"/>
                </a:cubicBezTo>
                <a:cubicBezTo>
                  <a:pt x="36980" y="20712"/>
                  <a:pt x="36930" y="20706"/>
                  <a:pt x="36880" y="20706"/>
                </a:cubicBezTo>
                <a:cubicBezTo>
                  <a:pt x="36540" y="20706"/>
                  <a:pt x="36190" y="20974"/>
                  <a:pt x="36076" y="21296"/>
                </a:cubicBezTo>
                <a:cubicBezTo>
                  <a:pt x="35695" y="22272"/>
                  <a:pt x="35481" y="23141"/>
                  <a:pt x="35398" y="24415"/>
                </a:cubicBezTo>
                <a:cubicBezTo>
                  <a:pt x="35326" y="23867"/>
                  <a:pt x="35195" y="21772"/>
                  <a:pt x="35076" y="21236"/>
                </a:cubicBezTo>
                <a:cubicBezTo>
                  <a:pt x="34802" y="19974"/>
                  <a:pt x="34421" y="18736"/>
                  <a:pt x="33993" y="17533"/>
                </a:cubicBezTo>
                <a:cubicBezTo>
                  <a:pt x="33731" y="16795"/>
                  <a:pt x="33421" y="16081"/>
                  <a:pt x="32993" y="15450"/>
                </a:cubicBezTo>
                <a:cubicBezTo>
                  <a:pt x="32677" y="14976"/>
                  <a:pt x="32175" y="14381"/>
                  <a:pt x="31561" y="14381"/>
                </a:cubicBezTo>
                <a:cubicBezTo>
                  <a:pt x="31481" y="14381"/>
                  <a:pt x="31398" y="14392"/>
                  <a:pt x="31314" y="14414"/>
                </a:cubicBezTo>
                <a:cubicBezTo>
                  <a:pt x="31171" y="14461"/>
                  <a:pt x="31040" y="14521"/>
                  <a:pt x="30921" y="14592"/>
                </a:cubicBezTo>
                <a:cubicBezTo>
                  <a:pt x="30909" y="14616"/>
                  <a:pt x="30897" y="14616"/>
                  <a:pt x="30897" y="14628"/>
                </a:cubicBezTo>
                <a:cubicBezTo>
                  <a:pt x="29266" y="16700"/>
                  <a:pt x="28540" y="19450"/>
                  <a:pt x="28921" y="22058"/>
                </a:cubicBezTo>
                <a:cubicBezTo>
                  <a:pt x="28468" y="20295"/>
                  <a:pt x="28671" y="18426"/>
                  <a:pt x="28254" y="16652"/>
                </a:cubicBezTo>
                <a:cubicBezTo>
                  <a:pt x="27853" y="14945"/>
                  <a:pt x="26547" y="13215"/>
                  <a:pt x="24826" y="13215"/>
                </a:cubicBezTo>
                <a:cubicBezTo>
                  <a:pt x="24759" y="13215"/>
                  <a:pt x="24691" y="13218"/>
                  <a:pt x="24622" y="13223"/>
                </a:cubicBezTo>
                <a:cubicBezTo>
                  <a:pt x="23420" y="13330"/>
                  <a:pt x="22408" y="14318"/>
                  <a:pt x="21967" y="15450"/>
                </a:cubicBezTo>
                <a:lnTo>
                  <a:pt x="21872" y="15712"/>
                </a:lnTo>
                <a:cubicBezTo>
                  <a:pt x="21765" y="14938"/>
                  <a:pt x="21574" y="14176"/>
                  <a:pt x="21289" y="13461"/>
                </a:cubicBezTo>
                <a:cubicBezTo>
                  <a:pt x="20959" y="12616"/>
                  <a:pt x="20219" y="11700"/>
                  <a:pt x="19386" y="11700"/>
                </a:cubicBezTo>
                <a:cubicBezTo>
                  <a:pt x="19256" y="11700"/>
                  <a:pt x="19124" y="11722"/>
                  <a:pt x="18991" y="11771"/>
                </a:cubicBezTo>
                <a:cubicBezTo>
                  <a:pt x="18372" y="11997"/>
                  <a:pt x="18062" y="12652"/>
                  <a:pt x="17860" y="13259"/>
                </a:cubicBezTo>
                <a:cubicBezTo>
                  <a:pt x="17360" y="14711"/>
                  <a:pt x="17157" y="16259"/>
                  <a:pt x="17264" y="17795"/>
                </a:cubicBezTo>
                <a:cubicBezTo>
                  <a:pt x="16610" y="13628"/>
                  <a:pt x="15562" y="9520"/>
                  <a:pt x="14145" y="5532"/>
                </a:cubicBezTo>
                <a:cubicBezTo>
                  <a:pt x="13490" y="3662"/>
                  <a:pt x="12657" y="1710"/>
                  <a:pt x="11026" y="579"/>
                </a:cubicBezTo>
                <a:cubicBezTo>
                  <a:pt x="10562" y="250"/>
                  <a:pt x="10020" y="0"/>
                  <a:pt x="9463" y="0"/>
                </a:cubicBezTo>
                <a:close/>
              </a:path>
            </a:pathLst>
          </a:custGeom>
          <a:solidFill>
            <a:schemeClr val="accent6">
              <a:alpha val="4302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036;p29">
            <a:extLst>
              <a:ext uri="{FF2B5EF4-FFF2-40B4-BE49-F238E27FC236}">
                <a16:creationId xmlns:a16="http://schemas.microsoft.com/office/drawing/2014/main" id="{C38ABDA9-0F59-C94D-BA6C-0C286BE04676}"/>
              </a:ext>
            </a:extLst>
          </p:cNvPr>
          <p:cNvSpPr/>
          <p:nvPr/>
        </p:nvSpPr>
        <p:spPr>
          <a:xfrm>
            <a:off x="5013674" y="8649746"/>
            <a:ext cx="1866628" cy="1477475"/>
          </a:xfrm>
          <a:custGeom>
            <a:avLst/>
            <a:gdLst/>
            <a:ahLst/>
            <a:cxnLst/>
            <a:rect l="l" t="t" r="r" b="b"/>
            <a:pathLst>
              <a:path w="41256" h="32655" extrusionOk="0">
                <a:moveTo>
                  <a:pt x="25614" y="1"/>
                </a:moveTo>
                <a:cubicBezTo>
                  <a:pt x="25238" y="1"/>
                  <a:pt x="24859" y="126"/>
                  <a:pt x="24527" y="306"/>
                </a:cubicBezTo>
                <a:cubicBezTo>
                  <a:pt x="22861" y="1151"/>
                  <a:pt x="21979" y="3020"/>
                  <a:pt x="21420" y="4806"/>
                </a:cubicBezTo>
                <a:cubicBezTo>
                  <a:pt x="20801" y="6747"/>
                  <a:pt x="20444" y="8795"/>
                  <a:pt x="20360" y="10831"/>
                </a:cubicBezTo>
                <a:cubicBezTo>
                  <a:pt x="20301" y="10640"/>
                  <a:pt x="20253" y="10462"/>
                  <a:pt x="20182" y="10271"/>
                </a:cubicBezTo>
                <a:cubicBezTo>
                  <a:pt x="19899" y="9423"/>
                  <a:pt x="19293" y="8477"/>
                  <a:pt x="18427" y="8477"/>
                </a:cubicBezTo>
                <a:cubicBezTo>
                  <a:pt x="18381" y="8477"/>
                  <a:pt x="18335" y="8480"/>
                  <a:pt x="18289" y="8485"/>
                </a:cubicBezTo>
                <a:cubicBezTo>
                  <a:pt x="17765" y="8533"/>
                  <a:pt x="17372" y="8926"/>
                  <a:pt x="17050" y="9342"/>
                </a:cubicBezTo>
                <a:cubicBezTo>
                  <a:pt x="15967" y="10819"/>
                  <a:pt x="15741" y="12736"/>
                  <a:pt x="15562" y="14545"/>
                </a:cubicBezTo>
                <a:cubicBezTo>
                  <a:pt x="15002" y="10962"/>
                  <a:pt x="14407" y="7295"/>
                  <a:pt x="12633" y="4116"/>
                </a:cubicBezTo>
                <a:cubicBezTo>
                  <a:pt x="12193" y="3294"/>
                  <a:pt x="11621" y="2496"/>
                  <a:pt x="10835" y="2008"/>
                </a:cubicBezTo>
                <a:cubicBezTo>
                  <a:pt x="10395" y="1728"/>
                  <a:pt x="9857" y="1563"/>
                  <a:pt x="9332" y="1563"/>
                </a:cubicBezTo>
                <a:cubicBezTo>
                  <a:pt x="8922" y="1563"/>
                  <a:pt x="8520" y="1664"/>
                  <a:pt x="8180" y="1889"/>
                </a:cubicBezTo>
                <a:cubicBezTo>
                  <a:pt x="7490" y="2342"/>
                  <a:pt x="7168" y="3199"/>
                  <a:pt x="6954" y="3996"/>
                </a:cubicBezTo>
                <a:cubicBezTo>
                  <a:pt x="5787" y="8152"/>
                  <a:pt x="5954" y="12652"/>
                  <a:pt x="7430" y="16689"/>
                </a:cubicBezTo>
                <a:cubicBezTo>
                  <a:pt x="6489" y="14522"/>
                  <a:pt x="4965" y="12617"/>
                  <a:pt x="3060" y="11212"/>
                </a:cubicBezTo>
                <a:cubicBezTo>
                  <a:pt x="2567" y="10851"/>
                  <a:pt x="1919" y="10532"/>
                  <a:pt x="1334" y="10532"/>
                </a:cubicBezTo>
                <a:cubicBezTo>
                  <a:pt x="1029" y="10532"/>
                  <a:pt x="741" y="10619"/>
                  <a:pt x="501" y="10831"/>
                </a:cubicBezTo>
                <a:cubicBezTo>
                  <a:pt x="24" y="11247"/>
                  <a:pt x="1" y="11962"/>
                  <a:pt x="24" y="12605"/>
                </a:cubicBezTo>
                <a:cubicBezTo>
                  <a:pt x="120" y="14105"/>
                  <a:pt x="429" y="15605"/>
                  <a:pt x="953" y="17022"/>
                </a:cubicBezTo>
                <a:cubicBezTo>
                  <a:pt x="1382" y="18201"/>
                  <a:pt x="4370" y="26678"/>
                  <a:pt x="6430" y="28285"/>
                </a:cubicBezTo>
                <a:cubicBezTo>
                  <a:pt x="6597" y="28428"/>
                  <a:pt x="6775" y="28547"/>
                  <a:pt x="6966" y="28666"/>
                </a:cubicBezTo>
                <a:cubicBezTo>
                  <a:pt x="7407" y="28609"/>
                  <a:pt x="7849" y="28586"/>
                  <a:pt x="8291" y="28586"/>
                </a:cubicBezTo>
                <a:cubicBezTo>
                  <a:pt x="9328" y="28586"/>
                  <a:pt x="10364" y="28712"/>
                  <a:pt x="11383" y="28821"/>
                </a:cubicBezTo>
                <a:cubicBezTo>
                  <a:pt x="13002" y="29000"/>
                  <a:pt x="14633" y="29142"/>
                  <a:pt x="16264" y="29321"/>
                </a:cubicBezTo>
                <a:cubicBezTo>
                  <a:pt x="22992" y="30047"/>
                  <a:pt x="29850" y="30857"/>
                  <a:pt x="36577" y="31881"/>
                </a:cubicBezTo>
                <a:cubicBezTo>
                  <a:pt x="38065" y="32095"/>
                  <a:pt x="39553" y="32357"/>
                  <a:pt x="41029" y="32655"/>
                </a:cubicBezTo>
                <a:cubicBezTo>
                  <a:pt x="41101" y="32607"/>
                  <a:pt x="41184" y="32560"/>
                  <a:pt x="41256" y="32500"/>
                </a:cubicBezTo>
                <a:lnTo>
                  <a:pt x="41256" y="12974"/>
                </a:lnTo>
                <a:cubicBezTo>
                  <a:pt x="40351" y="13045"/>
                  <a:pt x="39482" y="13521"/>
                  <a:pt x="38743" y="14081"/>
                </a:cubicBezTo>
                <a:cubicBezTo>
                  <a:pt x="37053" y="15331"/>
                  <a:pt x="35767" y="17034"/>
                  <a:pt x="34791" y="18903"/>
                </a:cubicBezTo>
                <a:cubicBezTo>
                  <a:pt x="35946" y="14391"/>
                  <a:pt x="36207" y="9652"/>
                  <a:pt x="35553" y="5044"/>
                </a:cubicBezTo>
                <a:cubicBezTo>
                  <a:pt x="35410" y="3985"/>
                  <a:pt x="34945" y="2675"/>
                  <a:pt x="33874" y="2580"/>
                </a:cubicBezTo>
                <a:cubicBezTo>
                  <a:pt x="33846" y="2578"/>
                  <a:pt x="33818" y="2577"/>
                  <a:pt x="33790" y="2577"/>
                </a:cubicBezTo>
                <a:cubicBezTo>
                  <a:pt x="33274" y="2577"/>
                  <a:pt x="32793" y="2883"/>
                  <a:pt x="32397" y="3211"/>
                </a:cubicBezTo>
                <a:cubicBezTo>
                  <a:pt x="30254" y="4949"/>
                  <a:pt x="29016" y="7533"/>
                  <a:pt x="28421" y="10247"/>
                </a:cubicBezTo>
                <a:cubicBezTo>
                  <a:pt x="28635" y="7556"/>
                  <a:pt x="28385" y="4818"/>
                  <a:pt x="27635" y="2234"/>
                </a:cubicBezTo>
                <a:cubicBezTo>
                  <a:pt x="27373" y="1306"/>
                  <a:pt x="26909" y="258"/>
                  <a:pt x="25980" y="44"/>
                </a:cubicBezTo>
                <a:cubicBezTo>
                  <a:pt x="25860" y="14"/>
                  <a:pt x="25737" y="1"/>
                  <a:pt x="25614" y="1"/>
                </a:cubicBezTo>
                <a:close/>
              </a:path>
            </a:pathLst>
          </a:custGeom>
          <a:solidFill>
            <a:schemeClr val="accent6">
              <a:alpha val="4302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245;p29">
            <a:extLst>
              <a:ext uri="{FF2B5EF4-FFF2-40B4-BE49-F238E27FC236}">
                <a16:creationId xmlns:a16="http://schemas.microsoft.com/office/drawing/2014/main" id="{85B811C8-D21C-E240-9867-FA7C28A66E5D}"/>
              </a:ext>
            </a:extLst>
          </p:cNvPr>
          <p:cNvSpPr/>
          <p:nvPr/>
        </p:nvSpPr>
        <p:spPr>
          <a:xfrm>
            <a:off x="5510423" y="9088606"/>
            <a:ext cx="873129" cy="1035847"/>
          </a:xfrm>
          <a:custGeom>
            <a:avLst/>
            <a:gdLst/>
            <a:ahLst/>
            <a:cxnLst/>
            <a:rect l="l" t="t" r="r" b="b"/>
            <a:pathLst>
              <a:path w="16908" h="20059" extrusionOk="0">
                <a:moveTo>
                  <a:pt x="8411" y="0"/>
                </a:moveTo>
                <a:cubicBezTo>
                  <a:pt x="8304" y="0"/>
                  <a:pt x="8196" y="22"/>
                  <a:pt x="8097" y="52"/>
                </a:cubicBezTo>
                <a:cubicBezTo>
                  <a:pt x="7085" y="314"/>
                  <a:pt x="6430" y="1267"/>
                  <a:pt x="6002" y="2219"/>
                </a:cubicBezTo>
                <a:cubicBezTo>
                  <a:pt x="4743" y="4958"/>
                  <a:pt x="4600" y="8037"/>
                  <a:pt x="4722" y="11075"/>
                </a:cubicBezTo>
                <a:lnTo>
                  <a:pt x="4722" y="11075"/>
                </a:lnTo>
                <a:cubicBezTo>
                  <a:pt x="4579" y="9964"/>
                  <a:pt x="4269" y="8879"/>
                  <a:pt x="3799" y="7875"/>
                </a:cubicBezTo>
                <a:cubicBezTo>
                  <a:pt x="3425" y="7094"/>
                  <a:pt x="2794" y="6249"/>
                  <a:pt x="1955" y="6249"/>
                </a:cubicBezTo>
                <a:cubicBezTo>
                  <a:pt x="1912" y="6249"/>
                  <a:pt x="1867" y="6251"/>
                  <a:pt x="1822" y="6256"/>
                </a:cubicBezTo>
                <a:cubicBezTo>
                  <a:pt x="846" y="6339"/>
                  <a:pt x="358" y="7458"/>
                  <a:pt x="191" y="8422"/>
                </a:cubicBezTo>
                <a:cubicBezTo>
                  <a:pt x="1" y="9839"/>
                  <a:pt x="13" y="11244"/>
                  <a:pt x="346" y="12625"/>
                </a:cubicBezTo>
                <a:cubicBezTo>
                  <a:pt x="846" y="14733"/>
                  <a:pt x="2037" y="17245"/>
                  <a:pt x="4108" y="18221"/>
                </a:cubicBezTo>
                <a:cubicBezTo>
                  <a:pt x="5593" y="18918"/>
                  <a:pt x="7656" y="20059"/>
                  <a:pt x="9510" y="20059"/>
                </a:cubicBezTo>
                <a:cubicBezTo>
                  <a:pt x="10065" y="20059"/>
                  <a:pt x="10601" y="19956"/>
                  <a:pt x="11097" y="19710"/>
                </a:cubicBezTo>
                <a:cubicBezTo>
                  <a:pt x="11800" y="19352"/>
                  <a:pt x="12336" y="18721"/>
                  <a:pt x="12812" y="18102"/>
                </a:cubicBezTo>
                <a:cubicBezTo>
                  <a:pt x="14193" y="16257"/>
                  <a:pt x="15288" y="14197"/>
                  <a:pt x="16241" y="12090"/>
                </a:cubicBezTo>
                <a:cubicBezTo>
                  <a:pt x="16610" y="11292"/>
                  <a:pt x="16908" y="10244"/>
                  <a:pt x="16277" y="9625"/>
                </a:cubicBezTo>
                <a:cubicBezTo>
                  <a:pt x="16035" y="9392"/>
                  <a:pt x="15694" y="9278"/>
                  <a:pt x="15347" y="9278"/>
                </a:cubicBezTo>
                <a:cubicBezTo>
                  <a:pt x="15216" y="9278"/>
                  <a:pt x="15083" y="9295"/>
                  <a:pt x="14955" y="9327"/>
                </a:cubicBezTo>
                <a:cubicBezTo>
                  <a:pt x="14491" y="9446"/>
                  <a:pt x="14098" y="9720"/>
                  <a:pt x="13717" y="10006"/>
                </a:cubicBezTo>
                <a:cubicBezTo>
                  <a:pt x="12443" y="10982"/>
                  <a:pt x="11383" y="12244"/>
                  <a:pt x="10645" y="13673"/>
                </a:cubicBezTo>
                <a:cubicBezTo>
                  <a:pt x="11240" y="12399"/>
                  <a:pt x="11800" y="11101"/>
                  <a:pt x="12193" y="9744"/>
                </a:cubicBezTo>
                <a:cubicBezTo>
                  <a:pt x="12407" y="8970"/>
                  <a:pt x="12562" y="8113"/>
                  <a:pt x="12193" y="7387"/>
                </a:cubicBezTo>
                <a:cubicBezTo>
                  <a:pt x="12133" y="7244"/>
                  <a:pt x="12026" y="7113"/>
                  <a:pt x="11895" y="7041"/>
                </a:cubicBezTo>
                <a:cubicBezTo>
                  <a:pt x="11825" y="7007"/>
                  <a:pt x="11752" y="6992"/>
                  <a:pt x="11680" y="6992"/>
                </a:cubicBezTo>
                <a:cubicBezTo>
                  <a:pt x="11422" y="6992"/>
                  <a:pt x="11162" y="7182"/>
                  <a:pt x="10966" y="7387"/>
                </a:cubicBezTo>
                <a:cubicBezTo>
                  <a:pt x="9868" y="8464"/>
                  <a:pt x="9022" y="9799"/>
                  <a:pt x="8493" y="11246"/>
                </a:cubicBezTo>
                <a:lnTo>
                  <a:pt x="8493" y="11246"/>
                </a:lnTo>
                <a:cubicBezTo>
                  <a:pt x="8776" y="9698"/>
                  <a:pt x="9016" y="8139"/>
                  <a:pt x="9216" y="6577"/>
                </a:cubicBezTo>
                <a:cubicBezTo>
                  <a:pt x="9466" y="4672"/>
                  <a:pt x="9645" y="2731"/>
                  <a:pt x="9204" y="862"/>
                </a:cubicBezTo>
                <a:cubicBezTo>
                  <a:pt x="9121" y="552"/>
                  <a:pt x="8990" y="195"/>
                  <a:pt x="8692" y="64"/>
                </a:cubicBezTo>
                <a:cubicBezTo>
                  <a:pt x="8606" y="19"/>
                  <a:pt x="8510" y="0"/>
                  <a:pt x="8411" y="0"/>
                </a:cubicBezTo>
                <a:close/>
              </a:path>
            </a:pathLst>
          </a:custGeom>
          <a:solidFill>
            <a:schemeClr val="accent6">
              <a:alpha val="4302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384;p29">
            <a:extLst>
              <a:ext uri="{FF2B5EF4-FFF2-40B4-BE49-F238E27FC236}">
                <a16:creationId xmlns:a16="http://schemas.microsoft.com/office/drawing/2014/main" id="{90DBA099-0AD8-F34F-888A-C20A3870CBBE}"/>
              </a:ext>
            </a:extLst>
          </p:cNvPr>
          <p:cNvSpPr/>
          <p:nvPr/>
        </p:nvSpPr>
        <p:spPr>
          <a:xfrm>
            <a:off x="4974343" y="9613605"/>
            <a:ext cx="439766" cy="328740"/>
          </a:xfrm>
          <a:custGeom>
            <a:avLst/>
            <a:gdLst/>
            <a:ahLst/>
            <a:cxnLst/>
            <a:rect l="l" t="t" r="r" b="b"/>
            <a:pathLst>
              <a:path w="8516" h="6366" extrusionOk="0">
                <a:moveTo>
                  <a:pt x="2600" y="1"/>
                </a:moveTo>
                <a:cubicBezTo>
                  <a:pt x="2489" y="1"/>
                  <a:pt x="2384" y="80"/>
                  <a:pt x="2313" y="151"/>
                </a:cubicBezTo>
                <a:cubicBezTo>
                  <a:pt x="2003" y="485"/>
                  <a:pt x="1896" y="937"/>
                  <a:pt x="1837" y="1390"/>
                </a:cubicBezTo>
                <a:cubicBezTo>
                  <a:pt x="1726" y="2358"/>
                  <a:pt x="1845" y="3360"/>
                  <a:pt x="2174" y="4280"/>
                </a:cubicBezTo>
                <a:lnTo>
                  <a:pt x="2174" y="4280"/>
                </a:lnTo>
                <a:cubicBezTo>
                  <a:pt x="1976" y="3882"/>
                  <a:pt x="1705" y="3522"/>
                  <a:pt x="1372" y="3223"/>
                </a:cubicBezTo>
                <a:cubicBezTo>
                  <a:pt x="1229" y="3104"/>
                  <a:pt x="1075" y="2985"/>
                  <a:pt x="884" y="2949"/>
                </a:cubicBezTo>
                <a:cubicBezTo>
                  <a:pt x="844" y="2944"/>
                  <a:pt x="806" y="2942"/>
                  <a:pt x="770" y="2942"/>
                </a:cubicBezTo>
                <a:cubicBezTo>
                  <a:pt x="1" y="2942"/>
                  <a:pt x="103" y="4116"/>
                  <a:pt x="205" y="4628"/>
                </a:cubicBezTo>
                <a:cubicBezTo>
                  <a:pt x="443" y="5616"/>
                  <a:pt x="801" y="6271"/>
                  <a:pt x="1884" y="6343"/>
                </a:cubicBezTo>
                <a:cubicBezTo>
                  <a:pt x="2103" y="6359"/>
                  <a:pt x="2324" y="6366"/>
                  <a:pt x="2546" y="6366"/>
                </a:cubicBezTo>
                <a:cubicBezTo>
                  <a:pt x="3971" y="6366"/>
                  <a:pt x="5459" y="6072"/>
                  <a:pt x="6849" y="5938"/>
                </a:cubicBezTo>
                <a:cubicBezTo>
                  <a:pt x="7028" y="5926"/>
                  <a:pt x="7230" y="5914"/>
                  <a:pt x="7385" y="5819"/>
                </a:cubicBezTo>
                <a:cubicBezTo>
                  <a:pt x="7552" y="5747"/>
                  <a:pt x="7671" y="5604"/>
                  <a:pt x="7790" y="5450"/>
                </a:cubicBezTo>
                <a:cubicBezTo>
                  <a:pt x="8194" y="4914"/>
                  <a:pt x="8444" y="4259"/>
                  <a:pt x="8504" y="3592"/>
                </a:cubicBezTo>
                <a:cubicBezTo>
                  <a:pt x="8516" y="3402"/>
                  <a:pt x="8504" y="3164"/>
                  <a:pt x="8325" y="3080"/>
                </a:cubicBezTo>
                <a:cubicBezTo>
                  <a:pt x="8287" y="3061"/>
                  <a:pt x="8247" y="3053"/>
                  <a:pt x="8207" y="3053"/>
                </a:cubicBezTo>
                <a:cubicBezTo>
                  <a:pt x="8123" y="3053"/>
                  <a:pt x="8037" y="3088"/>
                  <a:pt x="7956" y="3128"/>
                </a:cubicBezTo>
                <a:cubicBezTo>
                  <a:pt x="7531" y="3318"/>
                  <a:pt x="7142" y="3604"/>
                  <a:pt x="6823" y="3953"/>
                </a:cubicBezTo>
                <a:lnTo>
                  <a:pt x="6823" y="3953"/>
                </a:lnTo>
                <a:cubicBezTo>
                  <a:pt x="6828" y="3873"/>
                  <a:pt x="6829" y="3792"/>
                  <a:pt x="6825" y="3711"/>
                </a:cubicBezTo>
                <a:cubicBezTo>
                  <a:pt x="6825" y="3557"/>
                  <a:pt x="6790" y="3402"/>
                  <a:pt x="6694" y="3283"/>
                </a:cubicBezTo>
                <a:cubicBezTo>
                  <a:pt x="6605" y="3178"/>
                  <a:pt x="6479" y="3133"/>
                  <a:pt x="6346" y="3133"/>
                </a:cubicBezTo>
                <a:cubicBezTo>
                  <a:pt x="6178" y="3133"/>
                  <a:pt x="5999" y="3205"/>
                  <a:pt x="5873" y="3318"/>
                </a:cubicBezTo>
                <a:cubicBezTo>
                  <a:pt x="5653" y="3527"/>
                  <a:pt x="5579" y="3826"/>
                  <a:pt x="5509" y="4116"/>
                </a:cubicBezTo>
                <a:lnTo>
                  <a:pt x="5509" y="4116"/>
                </a:lnTo>
                <a:cubicBezTo>
                  <a:pt x="5645" y="3539"/>
                  <a:pt x="5584" y="2930"/>
                  <a:pt x="5349" y="2390"/>
                </a:cubicBezTo>
                <a:cubicBezTo>
                  <a:pt x="5289" y="2247"/>
                  <a:pt x="5218" y="2104"/>
                  <a:pt x="5063" y="2045"/>
                </a:cubicBezTo>
                <a:cubicBezTo>
                  <a:pt x="5020" y="2025"/>
                  <a:pt x="4976" y="2017"/>
                  <a:pt x="4932" y="2017"/>
                </a:cubicBezTo>
                <a:cubicBezTo>
                  <a:pt x="4760" y="2017"/>
                  <a:pt x="4589" y="2150"/>
                  <a:pt x="4456" y="2283"/>
                </a:cubicBezTo>
                <a:cubicBezTo>
                  <a:pt x="4159" y="2612"/>
                  <a:pt x="3981" y="3043"/>
                  <a:pt x="3951" y="3487"/>
                </a:cubicBezTo>
                <a:lnTo>
                  <a:pt x="3951" y="3487"/>
                </a:lnTo>
                <a:cubicBezTo>
                  <a:pt x="3819" y="2340"/>
                  <a:pt x="3576" y="1200"/>
                  <a:pt x="2944" y="247"/>
                </a:cubicBezTo>
                <a:cubicBezTo>
                  <a:pt x="2860" y="140"/>
                  <a:pt x="2777" y="20"/>
                  <a:pt x="2658" y="9"/>
                </a:cubicBezTo>
                <a:cubicBezTo>
                  <a:pt x="2639" y="3"/>
                  <a:pt x="2619" y="1"/>
                  <a:pt x="2600" y="1"/>
                </a:cubicBezTo>
                <a:close/>
              </a:path>
            </a:pathLst>
          </a:custGeom>
          <a:solidFill>
            <a:schemeClr val="accent6">
              <a:alpha val="4302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" name="Google Shape;1656;p32">
            <a:extLst>
              <a:ext uri="{FF2B5EF4-FFF2-40B4-BE49-F238E27FC236}">
                <a16:creationId xmlns:a16="http://schemas.microsoft.com/office/drawing/2014/main" id="{691E5588-C60A-204E-B73A-1FF705AA1F1C}"/>
              </a:ext>
            </a:extLst>
          </p:cNvPr>
          <p:cNvGrpSpPr/>
          <p:nvPr/>
        </p:nvGrpSpPr>
        <p:grpSpPr>
          <a:xfrm>
            <a:off x="6035628" y="7972285"/>
            <a:ext cx="695848" cy="735264"/>
            <a:chOff x="-2122300" y="1680850"/>
            <a:chExt cx="139025" cy="146900"/>
          </a:xfrm>
        </p:grpSpPr>
        <p:sp>
          <p:nvSpPr>
            <p:cNvPr id="26" name="Google Shape;1657;p32">
              <a:extLst>
                <a:ext uri="{FF2B5EF4-FFF2-40B4-BE49-F238E27FC236}">
                  <a16:creationId xmlns:a16="http://schemas.microsoft.com/office/drawing/2014/main" id="{C3984D6C-907F-3046-81EA-9FE6D22AAF9E}"/>
                </a:ext>
              </a:extLst>
            </p:cNvPr>
            <p:cNvSpPr/>
            <p:nvPr/>
          </p:nvSpPr>
          <p:spPr>
            <a:xfrm>
              <a:off x="-2122300" y="1764625"/>
              <a:ext cx="77425" cy="63125"/>
            </a:xfrm>
            <a:custGeom>
              <a:avLst/>
              <a:gdLst/>
              <a:ahLst/>
              <a:cxnLst/>
              <a:rect l="l" t="t" r="r" b="b"/>
              <a:pathLst>
                <a:path w="3097" h="2525" extrusionOk="0">
                  <a:moveTo>
                    <a:pt x="239" y="1"/>
                  </a:moveTo>
                  <a:lnTo>
                    <a:pt x="143" y="132"/>
                  </a:lnTo>
                  <a:cubicBezTo>
                    <a:pt x="0" y="322"/>
                    <a:pt x="48" y="608"/>
                    <a:pt x="250" y="763"/>
                  </a:cubicBezTo>
                  <a:lnTo>
                    <a:pt x="2751" y="2525"/>
                  </a:lnTo>
                  <a:lnTo>
                    <a:pt x="3096" y="2037"/>
                  </a:lnTo>
                  <a:lnTo>
                    <a:pt x="23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658;p32">
              <a:extLst>
                <a:ext uri="{FF2B5EF4-FFF2-40B4-BE49-F238E27FC236}">
                  <a16:creationId xmlns:a16="http://schemas.microsoft.com/office/drawing/2014/main" id="{08AAA72E-4E85-594D-AE4B-61849E736ED0}"/>
                </a:ext>
              </a:extLst>
            </p:cNvPr>
            <p:cNvSpPr/>
            <p:nvPr/>
          </p:nvSpPr>
          <p:spPr>
            <a:xfrm>
              <a:off x="-2119025" y="1762250"/>
              <a:ext cx="75625" cy="61950"/>
            </a:xfrm>
            <a:custGeom>
              <a:avLst/>
              <a:gdLst/>
              <a:ahLst/>
              <a:cxnLst/>
              <a:rect l="l" t="t" r="r" b="b"/>
              <a:pathLst>
                <a:path w="3025" h="2478" extrusionOk="0">
                  <a:moveTo>
                    <a:pt x="239" y="1"/>
                  </a:moveTo>
                  <a:lnTo>
                    <a:pt x="155" y="143"/>
                  </a:lnTo>
                  <a:cubicBezTo>
                    <a:pt x="0" y="334"/>
                    <a:pt x="48" y="620"/>
                    <a:pt x="250" y="763"/>
                  </a:cubicBezTo>
                  <a:lnTo>
                    <a:pt x="2667" y="2477"/>
                  </a:lnTo>
                  <a:lnTo>
                    <a:pt x="3025" y="1977"/>
                  </a:lnTo>
                  <a:lnTo>
                    <a:pt x="23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659;p32">
              <a:extLst>
                <a:ext uri="{FF2B5EF4-FFF2-40B4-BE49-F238E27FC236}">
                  <a16:creationId xmlns:a16="http://schemas.microsoft.com/office/drawing/2014/main" id="{0D7F0A20-1197-6F4E-A781-F16FF6B28FB1}"/>
                </a:ext>
              </a:extLst>
            </p:cNvPr>
            <p:cNvSpPr/>
            <p:nvPr/>
          </p:nvSpPr>
          <p:spPr>
            <a:xfrm>
              <a:off x="-2114850" y="1681875"/>
              <a:ext cx="131575" cy="137850"/>
            </a:xfrm>
            <a:custGeom>
              <a:avLst/>
              <a:gdLst/>
              <a:ahLst/>
              <a:cxnLst/>
              <a:rect l="l" t="t" r="r" b="b"/>
              <a:pathLst>
                <a:path w="5263" h="5514" extrusionOk="0">
                  <a:moveTo>
                    <a:pt x="2548" y="1"/>
                  </a:moveTo>
                  <a:lnTo>
                    <a:pt x="1834" y="1013"/>
                  </a:lnTo>
                  <a:lnTo>
                    <a:pt x="1417" y="1608"/>
                  </a:lnTo>
                  <a:lnTo>
                    <a:pt x="893" y="2346"/>
                  </a:lnTo>
                  <a:lnTo>
                    <a:pt x="429" y="2977"/>
                  </a:lnTo>
                  <a:lnTo>
                    <a:pt x="0" y="3597"/>
                  </a:lnTo>
                  <a:lnTo>
                    <a:pt x="691" y="4073"/>
                  </a:lnTo>
                  <a:lnTo>
                    <a:pt x="1369" y="4561"/>
                  </a:lnTo>
                  <a:lnTo>
                    <a:pt x="2048" y="5037"/>
                  </a:lnTo>
                  <a:lnTo>
                    <a:pt x="2727" y="5513"/>
                  </a:lnTo>
                  <a:lnTo>
                    <a:pt x="3167" y="4882"/>
                  </a:lnTo>
                  <a:lnTo>
                    <a:pt x="3703" y="4144"/>
                  </a:lnTo>
                  <a:lnTo>
                    <a:pt x="4132" y="3537"/>
                  </a:lnTo>
                  <a:lnTo>
                    <a:pt x="4655" y="2787"/>
                  </a:lnTo>
                  <a:lnTo>
                    <a:pt x="5156" y="2084"/>
                  </a:lnTo>
                  <a:lnTo>
                    <a:pt x="5263" y="1942"/>
                  </a:lnTo>
                  <a:lnTo>
                    <a:pt x="4727" y="1572"/>
                  </a:lnTo>
                  <a:lnTo>
                    <a:pt x="4274" y="1227"/>
                  </a:lnTo>
                  <a:lnTo>
                    <a:pt x="3524" y="703"/>
                  </a:lnTo>
                  <a:lnTo>
                    <a:pt x="254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660;p32">
              <a:extLst>
                <a:ext uri="{FF2B5EF4-FFF2-40B4-BE49-F238E27FC236}">
                  <a16:creationId xmlns:a16="http://schemas.microsoft.com/office/drawing/2014/main" id="{742E74B3-0562-A049-8953-EFEE7D7A8CCB}"/>
                </a:ext>
              </a:extLst>
            </p:cNvPr>
            <p:cNvSpPr/>
            <p:nvPr/>
          </p:nvSpPr>
          <p:spPr>
            <a:xfrm>
              <a:off x="-2092825" y="1705100"/>
              <a:ext cx="87825" cy="92000"/>
            </a:xfrm>
            <a:custGeom>
              <a:avLst/>
              <a:gdLst/>
              <a:ahLst/>
              <a:cxnLst/>
              <a:rect l="l" t="t" r="r" b="b"/>
              <a:pathLst>
                <a:path w="3513" h="3680" extrusionOk="0">
                  <a:moveTo>
                    <a:pt x="1691" y="1"/>
                  </a:moveTo>
                  <a:lnTo>
                    <a:pt x="1215" y="667"/>
                  </a:lnTo>
                  <a:lnTo>
                    <a:pt x="929" y="1072"/>
                  </a:lnTo>
                  <a:lnTo>
                    <a:pt x="595" y="1548"/>
                  </a:lnTo>
                  <a:lnTo>
                    <a:pt x="274" y="1977"/>
                  </a:lnTo>
                  <a:lnTo>
                    <a:pt x="0" y="2382"/>
                  </a:lnTo>
                  <a:lnTo>
                    <a:pt x="441" y="2703"/>
                  </a:lnTo>
                  <a:lnTo>
                    <a:pt x="905" y="3037"/>
                  </a:lnTo>
                  <a:lnTo>
                    <a:pt x="1369" y="3346"/>
                  </a:lnTo>
                  <a:lnTo>
                    <a:pt x="1810" y="3680"/>
                  </a:lnTo>
                  <a:lnTo>
                    <a:pt x="2108" y="3263"/>
                  </a:lnTo>
                  <a:lnTo>
                    <a:pt x="2465" y="2751"/>
                  </a:lnTo>
                  <a:lnTo>
                    <a:pt x="2751" y="2346"/>
                  </a:lnTo>
                  <a:lnTo>
                    <a:pt x="3108" y="1846"/>
                  </a:lnTo>
                  <a:lnTo>
                    <a:pt x="3429" y="1382"/>
                  </a:lnTo>
                  <a:lnTo>
                    <a:pt x="3513" y="1275"/>
                  </a:lnTo>
                  <a:lnTo>
                    <a:pt x="3155" y="1024"/>
                  </a:lnTo>
                  <a:lnTo>
                    <a:pt x="2834" y="798"/>
                  </a:lnTo>
                  <a:lnTo>
                    <a:pt x="2346" y="465"/>
                  </a:lnTo>
                  <a:lnTo>
                    <a:pt x="1691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661;p32">
              <a:extLst>
                <a:ext uri="{FF2B5EF4-FFF2-40B4-BE49-F238E27FC236}">
                  <a16:creationId xmlns:a16="http://schemas.microsoft.com/office/drawing/2014/main" id="{064D7D79-8776-7446-9FCC-3B761966AD96}"/>
                </a:ext>
              </a:extLst>
            </p:cNvPr>
            <p:cNvSpPr/>
            <p:nvPr/>
          </p:nvSpPr>
          <p:spPr>
            <a:xfrm>
              <a:off x="-2120825" y="1680975"/>
              <a:ext cx="73550" cy="93800"/>
            </a:xfrm>
            <a:custGeom>
              <a:avLst/>
              <a:gdLst/>
              <a:ahLst/>
              <a:cxnLst/>
              <a:rect l="l" t="t" r="r" b="b"/>
              <a:pathLst>
                <a:path w="2942" h="3752" extrusionOk="0">
                  <a:moveTo>
                    <a:pt x="2665" y="1"/>
                  </a:moveTo>
                  <a:cubicBezTo>
                    <a:pt x="2605" y="1"/>
                    <a:pt x="2540" y="30"/>
                    <a:pt x="2501" y="84"/>
                  </a:cubicBezTo>
                  <a:lnTo>
                    <a:pt x="1" y="3609"/>
                  </a:lnTo>
                  <a:cubicBezTo>
                    <a:pt x="31" y="3579"/>
                    <a:pt x="66" y="3567"/>
                    <a:pt x="100" y="3567"/>
                  </a:cubicBezTo>
                  <a:cubicBezTo>
                    <a:pt x="147" y="3567"/>
                    <a:pt x="193" y="3588"/>
                    <a:pt x="227" y="3609"/>
                  </a:cubicBezTo>
                  <a:lnTo>
                    <a:pt x="418" y="3752"/>
                  </a:lnTo>
                  <a:lnTo>
                    <a:pt x="2942" y="156"/>
                  </a:lnTo>
                  <a:lnTo>
                    <a:pt x="2751" y="25"/>
                  </a:lnTo>
                  <a:cubicBezTo>
                    <a:pt x="2727" y="9"/>
                    <a:pt x="2697" y="1"/>
                    <a:pt x="26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662;p32">
              <a:extLst>
                <a:ext uri="{FF2B5EF4-FFF2-40B4-BE49-F238E27FC236}">
                  <a16:creationId xmlns:a16="http://schemas.microsoft.com/office/drawing/2014/main" id="{5366AA86-1A88-444C-B624-26303F65518C}"/>
                </a:ext>
              </a:extLst>
            </p:cNvPr>
            <p:cNvSpPr/>
            <p:nvPr/>
          </p:nvSpPr>
          <p:spPr>
            <a:xfrm>
              <a:off x="-2120525" y="1680850"/>
              <a:ext cx="71175" cy="90350"/>
            </a:xfrm>
            <a:custGeom>
              <a:avLst/>
              <a:gdLst/>
              <a:ahLst/>
              <a:cxnLst/>
              <a:rect l="l" t="t" r="r" b="b"/>
              <a:pathLst>
                <a:path w="2847" h="3614" extrusionOk="0">
                  <a:moveTo>
                    <a:pt x="2666" y="0"/>
                  </a:moveTo>
                  <a:cubicBezTo>
                    <a:pt x="2605" y="0"/>
                    <a:pt x="2540" y="35"/>
                    <a:pt x="2501" y="89"/>
                  </a:cubicBezTo>
                  <a:lnTo>
                    <a:pt x="1" y="3614"/>
                  </a:lnTo>
                  <a:cubicBezTo>
                    <a:pt x="25" y="3602"/>
                    <a:pt x="49" y="3590"/>
                    <a:pt x="60" y="3578"/>
                  </a:cubicBezTo>
                  <a:cubicBezTo>
                    <a:pt x="358" y="3066"/>
                    <a:pt x="2013" y="923"/>
                    <a:pt x="2846" y="89"/>
                  </a:cubicBezTo>
                  <a:lnTo>
                    <a:pt x="2751" y="30"/>
                  </a:lnTo>
                  <a:cubicBezTo>
                    <a:pt x="2727" y="10"/>
                    <a:pt x="2697" y="0"/>
                    <a:pt x="26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" name="Google Shape;1698;p32">
            <a:extLst>
              <a:ext uri="{FF2B5EF4-FFF2-40B4-BE49-F238E27FC236}">
                <a16:creationId xmlns:a16="http://schemas.microsoft.com/office/drawing/2014/main" id="{DC5C218E-B48D-AA48-9F6D-C5AE4350150E}"/>
              </a:ext>
            </a:extLst>
          </p:cNvPr>
          <p:cNvGrpSpPr/>
          <p:nvPr/>
        </p:nvGrpSpPr>
        <p:grpSpPr>
          <a:xfrm rot="-5400000">
            <a:off x="377802" y="2626313"/>
            <a:ext cx="348363" cy="342683"/>
            <a:chOff x="8351027" y="3635349"/>
            <a:chExt cx="348363" cy="342683"/>
          </a:xfrm>
        </p:grpSpPr>
        <p:sp>
          <p:nvSpPr>
            <p:cNvPr id="33" name="Google Shape;1699;p32">
              <a:extLst>
                <a:ext uri="{FF2B5EF4-FFF2-40B4-BE49-F238E27FC236}">
                  <a16:creationId xmlns:a16="http://schemas.microsoft.com/office/drawing/2014/main" id="{459AFD80-81CE-D24E-A380-BA7CABC858A7}"/>
                </a:ext>
              </a:extLst>
            </p:cNvPr>
            <p:cNvSpPr/>
            <p:nvPr/>
          </p:nvSpPr>
          <p:spPr>
            <a:xfrm>
              <a:off x="8651365" y="3700054"/>
              <a:ext cx="22825" cy="22825"/>
            </a:xfrm>
            <a:custGeom>
              <a:avLst/>
              <a:gdLst/>
              <a:ahLst/>
              <a:cxnLst/>
              <a:rect l="l" t="t" r="r" b="b"/>
              <a:pathLst>
                <a:path w="442" h="442" extrusionOk="0">
                  <a:moveTo>
                    <a:pt x="263" y="1"/>
                  </a:moveTo>
                  <a:lnTo>
                    <a:pt x="1" y="251"/>
                  </a:lnTo>
                  <a:lnTo>
                    <a:pt x="191" y="441"/>
                  </a:lnTo>
                  <a:lnTo>
                    <a:pt x="441" y="191"/>
                  </a:lnTo>
                  <a:lnTo>
                    <a:pt x="263" y="1"/>
                  </a:lnTo>
                  <a:close/>
                </a:path>
              </a:pathLst>
            </a:custGeom>
            <a:solidFill>
              <a:srgbClr val="E03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700;p32">
              <a:extLst>
                <a:ext uri="{FF2B5EF4-FFF2-40B4-BE49-F238E27FC236}">
                  <a16:creationId xmlns:a16="http://schemas.microsoft.com/office/drawing/2014/main" id="{CE3DD964-97DB-7648-A957-253C08506185}"/>
                </a:ext>
              </a:extLst>
            </p:cNvPr>
            <p:cNvSpPr/>
            <p:nvPr/>
          </p:nvSpPr>
          <p:spPr>
            <a:xfrm>
              <a:off x="8567760" y="3706974"/>
              <a:ext cx="120579" cy="117326"/>
            </a:xfrm>
            <a:custGeom>
              <a:avLst/>
              <a:gdLst/>
              <a:ahLst/>
              <a:cxnLst/>
              <a:rect l="l" t="t" r="r" b="b"/>
              <a:pathLst>
                <a:path w="2335" h="2272" extrusionOk="0">
                  <a:moveTo>
                    <a:pt x="2120" y="1"/>
                  </a:moveTo>
                  <a:cubicBezTo>
                    <a:pt x="2081" y="1"/>
                    <a:pt x="2043" y="16"/>
                    <a:pt x="2013" y="45"/>
                  </a:cubicBezTo>
                  <a:lnTo>
                    <a:pt x="72" y="1974"/>
                  </a:lnTo>
                  <a:cubicBezTo>
                    <a:pt x="1" y="2034"/>
                    <a:pt x="1" y="2129"/>
                    <a:pt x="72" y="2188"/>
                  </a:cubicBezTo>
                  <a:lnTo>
                    <a:pt x="108" y="2236"/>
                  </a:lnTo>
                  <a:cubicBezTo>
                    <a:pt x="132" y="2260"/>
                    <a:pt x="170" y="2272"/>
                    <a:pt x="211" y="2272"/>
                  </a:cubicBezTo>
                  <a:cubicBezTo>
                    <a:pt x="251" y="2272"/>
                    <a:pt x="292" y="2260"/>
                    <a:pt x="322" y="2236"/>
                  </a:cubicBezTo>
                  <a:lnTo>
                    <a:pt x="2275" y="295"/>
                  </a:lnTo>
                  <a:cubicBezTo>
                    <a:pt x="2334" y="236"/>
                    <a:pt x="2334" y="152"/>
                    <a:pt x="2275" y="93"/>
                  </a:cubicBezTo>
                  <a:lnTo>
                    <a:pt x="2227" y="45"/>
                  </a:lnTo>
                  <a:cubicBezTo>
                    <a:pt x="2197" y="16"/>
                    <a:pt x="2159" y="1"/>
                    <a:pt x="212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701;p32">
              <a:extLst>
                <a:ext uri="{FF2B5EF4-FFF2-40B4-BE49-F238E27FC236}">
                  <a16:creationId xmlns:a16="http://schemas.microsoft.com/office/drawing/2014/main" id="{5AACB934-8869-4748-BBBF-279BB07A6678}"/>
                </a:ext>
              </a:extLst>
            </p:cNvPr>
            <p:cNvSpPr/>
            <p:nvPr/>
          </p:nvSpPr>
          <p:spPr>
            <a:xfrm>
              <a:off x="8374111" y="3657658"/>
              <a:ext cx="301319" cy="298841"/>
            </a:xfrm>
            <a:custGeom>
              <a:avLst/>
              <a:gdLst/>
              <a:ahLst/>
              <a:cxnLst/>
              <a:rect l="l" t="t" r="r" b="b"/>
              <a:pathLst>
                <a:path w="5835" h="5787" extrusionOk="0">
                  <a:moveTo>
                    <a:pt x="5120" y="0"/>
                  </a:moveTo>
                  <a:lnTo>
                    <a:pt x="0" y="5048"/>
                  </a:lnTo>
                  <a:lnTo>
                    <a:pt x="726" y="5787"/>
                  </a:lnTo>
                  <a:lnTo>
                    <a:pt x="5834" y="726"/>
                  </a:lnTo>
                  <a:lnTo>
                    <a:pt x="512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702;p32">
              <a:extLst>
                <a:ext uri="{FF2B5EF4-FFF2-40B4-BE49-F238E27FC236}">
                  <a16:creationId xmlns:a16="http://schemas.microsoft.com/office/drawing/2014/main" id="{0B9CD118-2D65-AD45-96CB-B6B84EEB2396}"/>
                </a:ext>
              </a:extLst>
            </p:cNvPr>
            <p:cNvSpPr/>
            <p:nvPr/>
          </p:nvSpPr>
          <p:spPr>
            <a:xfrm>
              <a:off x="8385781" y="3680999"/>
              <a:ext cx="289029" cy="275499"/>
            </a:xfrm>
            <a:custGeom>
              <a:avLst/>
              <a:gdLst/>
              <a:ahLst/>
              <a:cxnLst/>
              <a:rect l="l" t="t" r="r" b="b"/>
              <a:pathLst>
                <a:path w="5597" h="5335" extrusionOk="0">
                  <a:moveTo>
                    <a:pt x="5334" y="1"/>
                  </a:moveTo>
                  <a:cubicBezTo>
                    <a:pt x="5227" y="72"/>
                    <a:pt x="1917" y="3251"/>
                    <a:pt x="0" y="4846"/>
                  </a:cubicBezTo>
                  <a:lnTo>
                    <a:pt x="477" y="5335"/>
                  </a:lnTo>
                  <a:lnTo>
                    <a:pt x="5596" y="274"/>
                  </a:lnTo>
                  <a:lnTo>
                    <a:pt x="5334" y="1"/>
                  </a:lnTo>
                  <a:close/>
                </a:path>
              </a:pathLst>
            </a:custGeom>
            <a:solidFill>
              <a:srgbClr val="431F5E">
                <a:alpha val="32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703;p32">
              <a:extLst>
                <a:ext uri="{FF2B5EF4-FFF2-40B4-BE49-F238E27FC236}">
                  <a16:creationId xmlns:a16="http://schemas.microsoft.com/office/drawing/2014/main" id="{27AFE536-EC8F-D345-B756-78CCB95D8CEB}"/>
                </a:ext>
              </a:extLst>
            </p:cNvPr>
            <p:cNvSpPr/>
            <p:nvPr/>
          </p:nvSpPr>
          <p:spPr>
            <a:xfrm>
              <a:off x="8352577" y="3919575"/>
              <a:ext cx="58456" cy="58456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417" y="0"/>
                  </a:moveTo>
                  <a:lnTo>
                    <a:pt x="24" y="988"/>
                  </a:lnTo>
                  <a:cubicBezTo>
                    <a:pt x="0" y="1036"/>
                    <a:pt x="24" y="1072"/>
                    <a:pt x="48" y="1108"/>
                  </a:cubicBezTo>
                  <a:cubicBezTo>
                    <a:pt x="48" y="1119"/>
                    <a:pt x="60" y="1119"/>
                    <a:pt x="60" y="1119"/>
                  </a:cubicBezTo>
                  <a:cubicBezTo>
                    <a:pt x="60" y="1119"/>
                    <a:pt x="84" y="1131"/>
                    <a:pt x="96" y="1131"/>
                  </a:cubicBezTo>
                  <a:lnTo>
                    <a:pt x="108" y="1131"/>
                  </a:lnTo>
                  <a:cubicBezTo>
                    <a:pt x="143" y="1131"/>
                    <a:pt x="155" y="1131"/>
                    <a:pt x="167" y="1119"/>
                  </a:cubicBezTo>
                  <a:lnTo>
                    <a:pt x="1132" y="715"/>
                  </a:lnTo>
                  <a:lnTo>
                    <a:pt x="41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704;p32">
              <a:extLst>
                <a:ext uri="{FF2B5EF4-FFF2-40B4-BE49-F238E27FC236}">
                  <a16:creationId xmlns:a16="http://schemas.microsoft.com/office/drawing/2014/main" id="{9D94CB86-0B29-E44B-BEA7-44D10AD0E73B}"/>
                </a:ext>
              </a:extLst>
            </p:cNvPr>
            <p:cNvSpPr/>
            <p:nvPr/>
          </p:nvSpPr>
          <p:spPr>
            <a:xfrm>
              <a:off x="8354436" y="3931866"/>
              <a:ext cx="56597" cy="46166"/>
            </a:xfrm>
            <a:custGeom>
              <a:avLst/>
              <a:gdLst/>
              <a:ahLst/>
              <a:cxnLst/>
              <a:rect l="l" t="t" r="r" b="b"/>
              <a:pathLst>
                <a:path w="1096" h="894" extrusionOk="0">
                  <a:moveTo>
                    <a:pt x="607" y="0"/>
                  </a:moveTo>
                  <a:cubicBezTo>
                    <a:pt x="441" y="238"/>
                    <a:pt x="262" y="477"/>
                    <a:pt x="107" y="703"/>
                  </a:cubicBezTo>
                  <a:cubicBezTo>
                    <a:pt x="72" y="750"/>
                    <a:pt x="24" y="810"/>
                    <a:pt x="0" y="870"/>
                  </a:cubicBezTo>
                  <a:cubicBezTo>
                    <a:pt x="12" y="881"/>
                    <a:pt x="48" y="893"/>
                    <a:pt x="60" y="893"/>
                  </a:cubicBezTo>
                  <a:lnTo>
                    <a:pt x="72" y="893"/>
                  </a:lnTo>
                  <a:cubicBezTo>
                    <a:pt x="107" y="893"/>
                    <a:pt x="119" y="893"/>
                    <a:pt x="131" y="881"/>
                  </a:cubicBezTo>
                  <a:lnTo>
                    <a:pt x="1096" y="477"/>
                  </a:lnTo>
                  <a:lnTo>
                    <a:pt x="607" y="0"/>
                  </a:lnTo>
                  <a:close/>
                </a:path>
              </a:pathLst>
            </a:custGeom>
            <a:solidFill>
              <a:srgbClr val="431F5E">
                <a:alpha val="32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705;p32">
              <a:extLst>
                <a:ext uri="{FF2B5EF4-FFF2-40B4-BE49-F238E27FC236}">
                  <a16:creationId xmlns:a16="http://schemas.microsoft.com/office/drawing/2014/main" id="{87718EB9-E1BF-3747-A3CE-E106CB36814D}"/>
                </a:ext>
              </a:extLst>
            </p:cNvPr>
            <p:cNvSpPr/>
            <p:nvPr/>
          </p:nvSpPr>
          <p:spPr>
            <a:xfrm>
              <a:off x="8351027" y="3961352"/>
              <a:ext cx="16990" cy="16060"/>
            </a:xfrm>
            <a:custGeom>
              <a:avLst/>
              <a:gdLst/>
              <a:ahLst/>
              <a:cxnLst/>
              <a:rect l="l" t="t" r="r" b="b"/>
              <a:pathLst>
                <a:path w="329" h="311" extrusionOk="0">
                  <a:moveTo>
                    <a:pt x="90" y="1"/>
                  </a:moveTo>
                  <a:lnTo>
                    <a:pt x="30" y="144"/>
                  </a:lnTo>
                  <a:cubicBezTo>
                    <a:pt x="1" y="223"/>
                    <a:pt x="62" y="310"/>
                    <a:pt x="138" y="310"/>
                  </a:cubicBezTo>
                  <a:cubicBezTo>
                    <a:pt x="153" y="310"/>
                    <a:pt x="169" y="307"/>
                    <a:pt x="185" y="299"/>
                  </a:cubicBezTo>
                  <a:lnTo>
                    <a:pt x="328" y="239"/>
                  </a:lnTo>
                  <a:lnTo>
                    <a:pt x="9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706;p32">
              <a:extLst>
                <a:ext uri="{FF2B5EF4-FFF2-40B4-BE49-F238E27FC236}">
                  <a16:creationId xmlns:a16="http://schemas.microsoft.com/office/drawing/2014/main" id="{C6D45979-1C02-624E-950D-F40F1A5C1A50}"/>
                </a:ext>
              </a:extLst>
            </p:cNvPr>
            <p:cNvSpPr/>
            <p:nvPr/>
          </p:nvSpPr>
          <p:spPr>
            <a:xfrm>
              <a:off x="8634789" y="3648414"/>
              <a:ext cx="49833" cy="50452"/>
            </a:xfrm>
            <a:custGeom>
              <a:avLst/>
              <a:gdLst/>
              <a:ahLst/>
              <a:cxnLst/>
              <a:rect l="l" t="t" r="r" b="b"/>
              <a:pathLst>
                <a:path w="965" h="977" extrusionOk="0">
                  <a:moveTo>
                    <a:pt x="191" y="1"/>
                  </a:moveTo>
                  <a:lnTo>
                    <a:pt x="0" y="203"/>
                  </a:lnTo>
                  <a:lnTo>
                    <a:pt x="762" y="977"/>
                  </a:lnTo>
                  <a:lnTo>
                    <a:pt x="965" y="775"/>
                  </a:lnTo>
                  <a:lnTo>
                    <a:pt x="19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707;p32">
              <a:extLst>
                <a:ext uri="{FF2B5EF4-FFF2-40B4-BE49-F238E27FC236}">
                  <a16:creationId xmlns:a16="http://schemas.microsoft.com/office/drawing/2014/main" id="{5E0CB23C-2F3F-EF4F-B9B7-44B78A36269E}"/>
                </a:ext>
              </a:extLst>
            </p:cNvPr>
            <p:cNvSpPr/>
            <p:nvPr/>
          </p:nvSpPr>
          <p:spPr>
            <a:xfrm>
              <a:off x="8656323" y="3670568"/>
              <a:ext cx="28299" cy="28299"/>
            </a:xfrm>
            <a:custGeom>
              <a:avLst/>
              <a:gdLst/>
              <a:ahLst/>
              <a:cxnLst/>
              <a:rect l="l" t="t" r="r" b="b"/>
              <a:pathLst>
                <a:path w="548" h="548" extrusionOk="0">
                  <a:moveTo>
                    <a:pt x="203" y="0"/>
                  </a:moveTo>
                  <a:lnTo>
                    <a:pt x="0" y="203"/>
                  </a:lnTo>
                  <a:lnTo>
                    <a:pt x="345" y="548"/>
                  </a:lnTo>
                  <a:lnTo>
                    <a:pt x="548" y="346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708;p32">
              <a:extLst>
                <a:ext uri="{FF2B5EF4-FFF2-40B4-BE49-F238E27FC236}">
                  <a16:creationId xmlns:a16="http://schemas.microsoft.com/office/drawing/2014/main" id="{F80CF78F-E72E-224D-A27C-16B8D3EA16C6}"/>
                </a:ext>
              </a:extLst>
            </p:cNvPr>
            <p:cNvSpPr/>
            <p:nvPr/>
          </p:nvSpPr>
          <p:spPr>
            <a:xfrm>
              <a:off x="8650178" y="3635349"/>
              <a:ext cx="49213" cy="47560"/>
            </a:xfrm>
            <a:custGeom>
              <a:avLst/>
              <a:gdLst/>
              <a:ahLst/>
              <a:cxnLst/>
              <a:rect l="l" t="t" r="r" b="b"/>
              <a:pathLst>
                <a:path w="953" h="921" extrusionOk="0">
                  <a:moveTo>
                    <a:pt x="496" y="1"/>
                  </a:moveTo>
                  <a:cubicBezTo>
                    <a:pt x="411" y="1"/>
                    <a:pt x="328" y="33"/>
                    <a:pt x="262" y="99"/>
                  </a:cubicBezTo>
                  <a:lnTo>
                    <a:pt x="0" y="361"/>
                  </a:lnTo>
                  <a:lnTo>
                    <a:pt x="572" y="920"/>
                  </a:lnTo>
                  <a:lnTo>
                    <a:pt x="822" y="670"/>
                  </a:lnTo>
                  <a:cubicBezTo>
                    <a:pt x="953" y="539"/>
                    <a:pt x="953" y="325"/>
                    <a:pt x="822" y="194"/>
                  </a:cubicBezTo>
                  <a:lnTo>
                    <a:pt x="738" y="99"/>
                  </a:lnTo>
                  <a:cubicBezTo>
                    <a:pt x="667" y="33"/>
                    <a:pt x="581" y="1"/>
                    <a:pt x="4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709;p32">
              <a:extLst>
                <a:ext uri="{FF2B5EF4-FFF2-40B4-BE49-F238E27FC236}">
                  <a16:creationId xmlns:a16="http://schemas.microsoft.com/office/drawing/2014/main" id="{36D5E26F-ACFB-5B49-9B5F-6EB2B42EA489}"/>
                </a:ext>
              </a:extLst>
            </p:cNvPr>
            <p:cNvSpPr/>
            <p:nvPr/>
          </p:nvSpPr>
          <p:spPr>
            <a:xfrm>
              <a:off x="8667994" y="3649653"/>
              <a:ext cx="30158" cy="33256"/>
            </a:xfrm>
            <a:custGeom>
              <a:avLst/>
              <a:gdLst/>
              <a:ahLst/>
              <a:cxnLst/>
              <a:rect l="l" t="t" r="r" b="b"/>
              <a:pathLst>
                <a:path w="584" h="644" extrusionOk="0">
                  <a:moveTo>
                    <a:pt x="524" y="0"/>
                  </a:moveTo>
                  <a:lnTo>
                    <a:pt x="524" y="0"/>
                  </a:lnTo>
                  <a:cubicBezTo>
                    <a:pt x="393" y="155"/>
                    <a:pt x="215" y="298"/>
                    <a:pt x="36" y="393"/>
                  </a:cubicBezTo>
                  <a:cubicBezTo>
                    <a:pt x="12" y="393"/>
                    <a:pt x="0" y="405"/>
                    <a:pt x="0" y="405"/>
                  </a:cubicBezTo>
                  <a:lnTo>
                    <a:pt x="227" y="643"/>
                  </a:lnTo>
                  <a:lnTo>
                    <a:pt x="429" y="441"/>
                  </a:lnTo>
                  <a:cubicBezTo>
                    <a:pt x="548" y="334"/>
                    <a:pt x="584" y="155"/>
                    <a:pt x="524" y="0"/>
                  </a:cubicBezTo>
                  <a:close/>
                </a:path>
              </a:pathLst>
            </a:custGeom>
            <a:solidFill>
              <a:srgbClr val="431F5E">
                <a:alpha val="32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" name="Google Shape;3009;p44">
            <a:extLst>
              <a:ext uri="{FF2B5EF4-FFF2-40B4-BE49-F238E27FC236}">
                <a16:creationId xmlns:a16="http://schemas.microsoft.com/office/drawing/2014/main" id="{8C0015A5-0699-6F47-A7FA-070F515F2ABD}"/>
              </a:ext>
            </a:extLst>
          </p:cNvPr>
          <p:cNvGrpSpPr/>
          <p:nvPr/>
        </p:nvGrpSpPr>
        <p:grpSpPr>
          <a:xfrm flipH="1">
            <a:off x="2470580" y="9052900"/>
            <a:ext cx="878700" cy="853100"/>
            <a:chOff x="5160900" y="2957675"/>
            <a:chExt cx="878700" cy="853100"/>
          </a:xfrm>
        </p:grpSpPr>
        <p:sp>
          <p:nvSpPr>
            <p:cNvPr id="87" name="Google Shape;3010;p44">
              <a:extLst>
                <a:ext uri="{FF2B5EF4-FFF2-40B4-BE49-F238E27FC236}">
                  <a16:creationId xmlns:a16="http://schemas.microsoft.com/office/drawing/2014/main" id="{8629C87C-D561-FB41-BEDE-817B57235530}"/>
                </a:ext>
              </a:extLst>
            </p:cNvPr>
            <p:cNvSpPr/>
            <p:nvPr/>
          </p:nvSpPr>
          <p:spPr>
            <a:xfrm>
              <a:off x="5383825" y="3161525"/>
              <a:ext cx="473300" cy="439800"/>
            </a:xfrm>
            <a:custGeom>
              <a:avLst/>
              <a:gdLst/>
              <a:ahLst/>
              <a:cxnLst/>
              <a:rect l="l" t="t" r="r" b="b"/>
              <a:pathLst>
                <a:path w="18932" h="17592" extrusionOk="0">
                  <a:moveTo>
                    <a:pt x="8794" y="1"/>
                  </a:moveTo>
                  <a:cubicBezTo>
                    <a:pt x="7502" y="1"/>
                    <a:pt x="6195" y="224"/>
                    <a:pt x="5073" y="776"/>
                  </a:cubicBezTo>
                  <a:cubicBezTo>
                    <a:pt x="4061" y="1276"/>
                    <a:pt x="3168" y="2003"/>
                    <a:pt x="2335" y="2753"/>
                  </a:cubicBezTo>
                  <a:cubicBezTo>
                    <a:pt x="1453" y="3538"/>
                    <a:pt x="918" y="4479"/>
                    <a:pt x="561" y="5598"/>
                  </a:cubicBezTo>
                  <a:cubicBezTo>
                    <a:pt x="239" y="6575"/>
                    <a:pt x="1" y="7563"/>
                    <a:pt x="108" y="8587"/>
                  </a:cubicBezTo>
                  <a:cubicBezTo>
                    <a:pt x="239" y="9777"/>
                    <a:pt x="358" y="10980"/>
                    <a:pt x="751" y="12111"/>
                  </a:cubicBezTo>
                  <a:cubicBezTo>
                    <a:pt x="1922" y="15429"/>
                    <a:pt x="5473" y="17592"/>
                    <a:pt x="9003" y="17592"/>
                  </a:cubicBezTo>
                  <a:cubicBezTo>
                    <a:pt x="9349" y="17592"/>
                    <a:pt x="9695" y="17571"/>
                    <a:pt x="10038" y="17528"/>
                  </a:cubicBezTo>
                  <a:cubicBezTo>
                    <a:pt x="13884" y="17040"/>
                    <a:pt x="15550" y="15730"/>
                    <a:pt x="17241" y="13456"/>
                  </a:cubicBezTo>
                  <a:cubicBezTo>
                    <a:pt x="18932" y="11182"/>
                    <a:pt x="18491" y="9277"/>
                    <a:pt x="18503" y="8599"/>
                  </a:cubicBezTo>
                  <a:cubicBezTo>
                    <a:pt x="18503" y="7896"/>
                    <a:pt x="18456" y="7217"/>
                    <a:pt x="18182" y="6575"/>
                  </a:cubicBezTo>
                  <a:cubicBezTo>
                    <a:pt x="17086" y="4015"/>
                    <a:pt x="14836" y="1419"/>
                    <a:pt x="12705" y="657"/>
                  </a:cubicBezTo>
                  <a:cubicBezTo>
                    <a:pt x="11593" y="266"/>
                    <a:pt x="10203" y="1"/>
                    <a:pt x="87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3011;p44">
              <a:extLst>
                <a:ext uri="{FF2B5EF4-FFF2-40B4-BE49-F238E27FC236}">
                  <a16:creationId xmlns:a16="http://schemas.microsoft.com/office/drawing/2014/main" id="{41B41E21-2BEA-8645-968B-CFD200196465}"/>
                </a:ext>
              </a:extLst>
            </p:cNvPr>
            <p:cNvSpPr/>
            <p:nvPr/>
          </p:nvSpPr>
          <p:spPr>
            <a:xfrm>
              <a:off x="5408550" y="3006200"/>
              <a:ext cx="55975" cy="119075"/>
            </a:xfrm>
            <a:custGeom>
              <a:avLst/>
              <a:gdLst/>
              <a:ahLst/>
              <a:cxnLst/>
              <a:rect l="l" t="t" r="r" b="b"/>
              <a:pathLst>
                <a:path w="2239" h="4763" extrusionOk="0">
                  <a:moveTo>
                    <a:pt x="0" y="0"/>
                  </a:moveTo>
                  <a:cubicBezTo>
                    <a:pt x="0" y="465"/>
                    <a:pt x="60" y="917"/>
                    <a:pt x="179" y="1358"/>
                  </a:cubicBezTo>
                  <a:cubicBezTo>
                    <a:pt x="298" y="1786"/>
                    <a:pt x="453" y="2215"/>
                    <a:pt x="643" y="2608"/>
                  </a:cubicBezTo>
                  <a:cubicBezTo>
                    <a:pt x="834" y="3013"/>
                    <a:pt x="1048" y="3405"/>
                    <a:pt x="1310" y="3763"/>
                  </a:cubicBezTo>
                  <a:cubicBezTo>
                    <a:pt x="1572" y="4144"/>
                    <a:pt x="1881" y="4477"/>
                    <a:pt x="2239" y="4763"/>
                  </a:cubicBezTo>
                  <a:cubicBezTo>
                    <a:pt x="2191" y="4310"/>
                    <a:pt x="2084" y="3870"/>
                    <a:pt x="1929" y="3441"/>
                  </a:cubicBezTo>
                  <a:cubicBezTo>
                    <a:pt x="1798" y="3036"/>
                    <a:pt x="1631" y="2632"/>
                    <a:pt x="1441" y="2239"/>
                  </a:cubicBezTo>
                  <a:cubicBezTo>
                    <a:pt x="1262" y="1834"/>
                    <a:pt x="1048" y="1453"/>
                    <a:pt x="822" y="1084"/>
                  </a:cubicBezTo>
                  <a:cubicBezTo>
                    <a:pt x="584" y="703"/>
                    <a:pt x="310" y="334"/>
                    <a:pt x="0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3012;p44">
              <a:extLst>
                <a:ext uri="{FF2B5EF4-FFF2-40B4-BE49-F238E27FC236}">
                  <a16:creationId xmlns:a16="http://schemas.microsoft.com/office/drawing/2014/main" id="{7C92C3E0-2784-B84C-85BB-170CA7DB11DB}"/>
                </a:ext>
              </a:extLst>
            </p:cNvPr>
            <p:cNvSpPr/>
            <p:nvPr/>
          </p:nvSpPr>
          <p:spPr>
            <a:xfrm>
              <a:off x="5524925" y="3074050"/>
              <a:ext cx="25325" cy="38800"/>
            </a:xfrm>
            <a:custGeom>
              <a:avLst/>
              <a:gdLst/>
              <a:ahLst/>
              <a:cxnLst/>
              <a:rect l="l" t="t" r="r" b="b"/>
              <a:pathLst>
                <a:path w="1013" h="1552" extrusionOk="0">
                  <a:moveTo>
                    <a:pt x="167" y="1"/>
                  </a:moveTo>
                  <a:cubicBezTo>
                    <a:pt x="72" y="168"/>
                    <a:pt x="12" y="346"/>
                    <a:pt x="12" y="537"/>
                  </a:cubicBezTo>
                  <a:cubicBezTo>
                    <a:pt x="0" y="691"/>
                    <a:pt x="36" y="834"/>
                    <a:pt x="108" y="977"/>
                  </a:cubicBezTo>
                  <a:cubicBezTo>
                    <a:pt x="167" y="1120"/>
                    <a:pt x="262" y="1239"/>
                    <a:pt x="393" y="1334"/>
                  </a:cubicBezTo>
                  <a:cubicBezTo>
                    <a:pt x="453" y="1382"/>
                    <a:pt x="524" y="1430"/>
                    <a:pt x="608" y="1465"/>
                  </a:cubicBezTo>
                  <a:cubicBezTo>
                    <a:pt x="655" y="1477"/>
                    <a:pt x="691" y="1501"/>
                    <a:pt x="751" y="1513"/>
                  </a:cubicBezTo>
                  <a:cubicBezTo>
                    <a:pt x="774" y="1537"/>
                    <a:pt x="810" y="1549"/>
                    <a:pt x="834" y="1549"/>
                  </a:cubicBezTo>
                  <a:cubicBezTo>
                    <a:pt x="840" y="1551"/>
                    <a:pt x="847" y="1552"/>
                    <a:pt x="855" y="1552"/>
                  </a:cubicBezTo>
                  <a:cubicBezTo>
                    <a:pt x="889" y="1552"/>
                    <a:pt x="929" y="1530"/>
                    <a:pt x="929" y="1501"/>
                  </a:cubicBezTo>
                  <a:cubicBezTo>
                    <a:pt x="905" y="1489"/>
                    <a:pt x="917" y="1465"/>
                    <a:pt x="929" y="1442"/>
                  </a:cubicBezTo>
                  <a:cubicBezTo>
                    <a:pt x="941" y="1430"/>
                    <a:pt x="953" y="1406"/>
                    <a:pt x="965" y="1394"/>
                  </a:cubicBezTo>
                  <a:cubicBezTo>
                    <a:pt x="977" y="1346"/>
                    <a:pt x="977" y="1299"/>
                    <a:pt x="989" y="1263"/>
                  </a:cubicBezTo>
                  <a:cubicBezTo>
                    <a:pt x="1001" y="1180"/>
                    <a:pt x="1013" y="1096"/>
                    <a:pt x="1013" y="1013"/>
                  </a:cubicBezTo>
                  <a:cubicBezTo>
                    <a:pt x="1001" y="870"/>
                    <a:pt x="977" y="727"/>
                    <a:pt x="905" y="596"/>
                  </a:cubicBezTo>
                  <a:cubicBezTo>
                    <a:pt x="846" y="477"/>
                    <a:pt x="762" y="358"/>
                    <a:pt x="655" y="263"/>
                  </a:cubicBezTo>
                  <a:cubicBezTo>
                    <a:pt x="512" y="144"/>
                    <a:pt x="346" y="60"/>
                    <a:pt x="167" y="1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3013;p44">
              <a:extLst>
                <a:ext uri="{FF2B5EF4-FFF2-40B4-BE49-F238E27FC236}">
                  <a16:creationId xmlns:a16="http://schemas.microsoft.com/office/drawing/2014/main" id="{C70BBFFC-9529-4649-A277-C46FF1A40E6C}"/>
                </a:ext>
              </a:extLst>
            </p:cNvPr>
            <p:cNvSpPr/>
            <p:nvPr/>
          </p:nvSpPr>
          <p:spPr>
            <a:xfrm>
              <a:off x="5607375" y="3070200"/>
              <a:ext cx="22350" cy="34850"/>
            </a:xfrm>
            <a:custGeom>
              <a:avLst/>
              <a:gdLst/>
              <a:ahLst/>
              <a:cxnLst/>
              <a:rect l="l" t="t" r="r" b="b"/>
              <a:pathLst>
                <a:path w="894" h="1394" extrusionOk="0">
                  <a:moveTo>
                    <a:pt x="489" y="0"/>
                  </a:moveTo>
                  <a:cubicBezTo>
                    <a:pt x="322" y="72"/>
                    <a:pt x="191" y="191"/>
                    <a:pt x="108" y="345"/>
                  </a:cubicBezTo>
                  <a:cubicBezTo>
                    <a:pt x="36" y="453"/>
                    <a:pt x="1" y="584"/>
                    <a:pt x="1" y="726"/>
                  </a:cubicBezTo>
                  <a:cubicBezTo>
                    <a:pt x="1" y="857"/>
                    <a:pt x="48" y="988"/>
                    <a:pt x="120" y="1095"/>
                  </a:cubicBezTo>
                  <a:cubicBezTo>
                    <a:pt x="215" y="1250"/>
                    <a:pt x="370" y="1357"/>
                    <a:pt x="548" y="1393"/>
                  </a:cubicBezTo>
                  <a:cubicBezTo>
                    <a:pt x="643" y="1274"/>
                    <a:pt x="739" y="1155"/>
                    <a:pt x="822" y="1024"/>
                  </a:cubicBezTo>
                  <a:cubicBezTo>
                    <a:pt x="870" y="917"/>
                    <a:pt x="893" y="810"/>
                    <a:pt x="893" y="691"/>
                  </a:cubicBezTo>
                  <a:cubicBezTo>
                    <a:pt x="882" y="584"/>
                    <a:pt x="858" y="464"/>
                    <a:pt x="798" y="369"/>
                  </a:cubicBezTo>
                  <a:cubicBezTo>
                    <a:pt x="715" y="226"/>
                    <a:pt x="608" y="107"/>
                    <a:pt x="489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3014;p44">
              <a:extLst>
                <a:ext uri="{FF2B5EF4-FFF2-40B4-BE49-F238E27FC236}">
                  <a16:creationId xmlns:a16="http://schemas.microsoft.com/office/drawing/2014/main" id="{34F9BDC1-A0EE-1545-93F7-FA530EFE0073}"/>
                </a:ext>
              </a:extLst>
            </p:cNvPr>
            <p:cNvSpPr/>
            <p:nvPr/>
          </p:nvSpPr>
          <p:spPr>
            <a:xfrm>
              <a:off x="5683875" y="2957675"/>
              <a:ext cx="42875" cy="145575"/>
            </a:xfrm>
            <a:custGeom>
              <a:avLst/>
              <a:gdLst/>
              <a:ahLst/>
              <a:cxnLst/>
              <a:rect l="l" t="t" r="r" b="b"/>
              <a:pathLst>
                <a:path w="1715" h="5823" extrusionOk="0">
                  <a:moveTo>
                    <a:pt x="1691" y="1"/>
                  </a:moveTo>
                  <a:cubicBezTo>
                    <a:pt x="1393" y="429"/>
                    <a:pt x="1143" y="882"/>
                    <a:pt x="941" y="1370"/>
                  </a:cubicBezTo>
                  <a:cubicBezTo>
                    <a:pt x="751" y="1834"/>
                    <a:pt x="572" y="2310"/>
                    <a:pt x="441" y="2787"/>
                  </a:cubicBezTo>
                  <a:cubicBezTo>
                    <a:pt x="298" y="3275"/>
                    <a:pt x="191" y="3775"/>
                    <a:pt x="108" y="4275"/>
                  </a:cubicBezTo>
                  <a:cubicBezTo>
                    <a:pt x="24" y="4787"/>
                    <a:pt x="0" y="5311"/>
                    <a:pt x="36" y="5823"/>
                  </a:cubicBezTo>
                  <a:cubicBezTo>
                    <a:pt x="322" y="5406"/>
                    <a:pt x="572" y="4954"/>
                    <a:pt x="774" y="4477"/>
                  </a:cubicBezTo>
                  <a:cubicBezTo>
                    <a:pt x="1179" y="3537"/>
                    <a:pt x="1453" y="2548"/>
                    <a:pt x="1608" y="1548"/>
                  </a:cubicBezTo>
                  <a:cubicBezTo>
                    <a:pt x="1691" y="1036"/>
                    <a:pt x="1715" y="524"/>
                    <a:pt x="1691" y="1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3015;p44">
              <a:extLst>
                <a:ext uri="{FF2B5EF4-FFF2-40B4-BE49-F238E27FC236}">
                  <a16:creationId xmlns:a16="http://schemas.microsoft.com/office/drawing/2014/main" id="{CC2372B5-032C-AB4F-BD3B-AC0EB705A00F}"/>
                </a:ext>
              </a:extLst>
            </p:cNvPr>
            <p:cNvSpPr/>
            <p:nvPr/>
          </p:nvSpPr>
          <p:spPr>
            <a:xfrm>
              <a:off x="5774650" y="3090125"/>
              <a:ext cx="48250" cy="54800"/>
            </a:xfrm>
            <a:custGeom>
              <a:avLst/>
              <a:gdLst/>
              <a:ahLst/>
              <a:cxnLst/>
              <a:rect l="l" t="t" r="r" b="b"/>
              <a:pathLst>
                <a:path w="1930" h="2192" extrusionOk="0">
                  <a:moveTo>
                    <a:pt x="1930" y="1"/>
                  </a:moveTo>
                  <a:lnTo>
                    <a:pt x="1930" y="1"/>
                  </a:lnTo>
                  <a:cubicBezTo>
                    <a:pt x="1656" y="37"/>
                    <a:pt x="1394" y="144"/>
                    <a:pt x="1168" y="287"/>
                  </a:cubicBezTo>
                  <a:cubicBezTo>
                    <a:pt x="953" y="418"/>
                    <a:pt x="763" y="584"/>
                    <a:pt x="608" y="775"/>
                  </a:cubicBezTo>
                  <a:cubicBezTo>
                    <a:pt x="441" y="953"/>
                    <a:pt x="298" y="1168"/>
                    <a:pt x="191" y="1394"/>
                  </a:cubicBezTo>
                  <a:cubicBezTo>
                    <a:pt x="144" y="1513"/>
                    <a:pt x="96" y="1632"/>
                    <a:pt x="60" y="1763"/>
                  </a:cubicBezTo>
                  <a:cubicBezTo>
                    <a:pt x="48" y="1834"/>
                    <a:pt x="37" y="1894"/>
                    <a:pt x="25" y="1965"/>
                  </a:cubicBezTo>
                  <a:cubicBezTo>
                    <a:pt x="25" y="2001"/>
                    <a:pt x="13" y="2025"/>
                    <a:pt x="13" y="2096"/>
                  </a:cubicBezTo>
                  <a:cubicBezTo>
                    <a:pt x="1" y="2132"/>
                    <a:pt x="25" y="2180"/>
                    <a:pt x="72" y="2192"/>
                  </a:cubicBezTo>
                  <a:cubicBezTo>
                    <a:pt x="108" y="2180"/>
                    <a:pt x="108" y="2156"/>
                    <a:pt x="108" y="2144"/>
                  </a:cubicBezTo>
                  <a:cubicBezTo>
                    <a:pt x="110" y="2144"/>
                    <a:pt x="111" y="2143"/>
                    <a:pt x="110" y="2141"/>
                  </a:cubicBezTo>
                  <a:lnTo>
                    <a:pt x="110" y="2141"/>
                  </a:lnTo>
                  <a:cubicBezTo>
                    <a:pt x="171" y="2140"/>
                    <a:pt x="317" y="2076"/>
                    <a:pt x="406" y="2037"/>
                  </a:cubicBezTo>
                  <a:cubicBezTo>
                    <a:pt x="525" y="1977"/>
                    <a:pt x="632" y="1918"/>
                    <a:pt x="739" y="1846"/>
                  </a:cubicBezTo>
                  <a:cubicBezTo>
                    <a:pt x="930" y="1703"/>
                    <a:pt x="1120" y="1537"/>
                    <a:pt x="1275" y="1358"/>
                  </a:cubicBezTo>
                  <a:cubicBezTo>
                    <a:pt x="1430" y="1180"/>
                    <a:pt x="1572" y="977"/>
                    <a:pt x="1680" y="763"/>
                  </a:cubicBezTo>
                  <a:cubicBezTo>
                    <a:pt x="1811" y="525"/>
                    <a:pt x="1894" y="263"/>
                    <a:pt x="1930" y="1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3016;p44">
              <a:extLst>
                <a:ext uri="{FF2B5EF4-FFF2-40B4-BE49-F238E27FC236}">
                  <a16:creationId xmlns:a16="http://schemas.microsoft.com/office/drawing/2014/main" id="{40905355-EDFA-1E45-B52A-97EB66E9ACFF}"/>
                </a:ext>
              </a:extLst>
            </p:cNvPr>
            <p:cNvSpPr/>
            <p:nvPr/>
          </p:nvSpPr>
          <p:spPr>
            <a:xfrm>
              <a:off x="5826450" y="3178325"/>
              <a:ext cx="63425" cy="33575"/>
            </a:xfrm>
            <a:custGeom>
              <a:avLst/>
              <a:gdLst/>
              <a:ahLst/>
              <a:cxnLst/>
              <a:rect l="l" t="t" r="r" b="b"/>
              <a:pathLst>
                <a:path w="2537" h="1343" extrusionOk="0">
                  <a:moveTo>
                    <a:pt x="2144" y="0"/>
                  </a:moveTo>
                  <a:cubicBezTo>
                    <a:pt x="2013" y="0"/>
                    <a:pt x="1882" y="15"/>
                    <a:pt x="1751" y="45"/>
                  </a:cubicBezTo>
                  <a:cubicBezTo>
                    <a:pt x="1513" y="92"/>
                    <a:pt x="1286" y="164"/>
                    <a:pt x="1072" y="271"/>
                  </a:cubicBezTo>
                  <a:cubicBezTo>
                    <a:pt x="858" y="378"/>
                    <a:pt x="655" y="521"/>
                    <a:pt x="477" y="676"/>
                  </a:cubicBezTo>
                  <a:cubicBezTo>
                    <a:pt x="286" y="854"/>
                    <a:pt x="120" y="1069"/>
                    <a:pt x="1" y="1307"/>
                  </a:cubicBezTo>
                  <a:cubicBezTo>
                    <a:pt x="131" y="1331"/>
                    <a:pt x="265" y="1342"/>
                    <a:pt x="398" y="1342"/>
                  </a:cubicBezTo>
                  <a:cubicBezTo>
                    <a:pt x="530" y="1342"/>
                    <a:pt x="661" y="1331"/>
                    <a:pt x="786" y="1307"/>
                  </a:cubicBezTo>
                  <a:cubicBezTo>
                    <a:pt x="1024" y="1259"/>
                    <a:pt x="1251" y="1176"/>
                    <a:pt x="1465" y="1069"/>
                  </a:cubicBezTo>
                  <a:cubicBezTo>
                    <a:pt x="1679" y="973"/>
                    <a:pt x="1882" y="831"/>
                    <a:pt x="2060" y="676"/>
                  </a:cubicBezTo>
                  <a:cubicBezTo>
                    <a:pt x="2263" y="497"/>
                    <a:pt x="2417" y="283"/>
                    <a:pt x="2537" y="45"/>
                  </a:cubicBezTo>
                  <a:cubicBezTo>
                    <a:pt x="2406" y="15"/>
                    <a:pt x="2275" y="0"/>
                    <a:pt x="2144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017;p44">
              <a:extLst>
                <a:ext uri="{FF2B5EF4-FFF2-40B4-BE49-F238E27FC236}">
                  <a16:creationId xmlns:a16="http://schemas.microsoft.com/office/drawing/2014/main" id="{DEC9611F-B58B-A643-B9EA-71F29311D529}"/>
                </a:ext>
              </a:extLst>
            </p:cNvPr>
            <p:cNvSpPr/>
            <p:nvPr/>
          </p:nvSpPr>
          <p:spPr>
            <a:xfrm>
              <a:off x="5872300" y="3230300"/>
              <a:ext cx="167300" cy="48575"/>
            </a:xfrm>
            <a:custGeom>
              <a:avLst/>
              <a:gdLst/>
              <a:ahLst/>
              <a:cxnLst/>
              <a:rect l="l" t="t" r="r" b="b"/>
              <a:pathLst>
                <a:path w="6692" h="1943" extrusionOk="0">
                  <a:moveTo>
                    <a:pt x="5947" y="0"/>
                  </a:moveTo>
                  <a:cubicBezTo>
                    <a:pt x="5600" y="0"/>
                    <a:pt x="5253" y="24"/>
                    <a:pt x="4905" y="73"/>
                  </a:cubicBezTo>
                  <a:cubicBezTo>
                    <a:pt x="4322" y="145"/>
                    <a:pt x="3751" y="264"/>
                    <a:pt x="3179" y="430"/>
                  </a:cubicBezTo>
                  <a:cubicBezTo>
                    <a:pt x="2619" y="585"/>
                    <a:pt x="2060" y="787"/>
                    <a:pt x="1536" y="1038"/>
                  </a:cubicBezTo>
                  <a:cubicBezTo>
                    <a:pt x="988" y="1276"/>
                    <a:pt x="464" y="1585"/>
                    <a:pt x="0" y="1942"/>
                  </a:cubicBezTo>
                  <a:cubicBezTo>
                    <a:pt x="583" y="1907"/>
                    <a:pt x="1167" y="1823"/>
                    <a:pt x="1750" y="1692"/>
                  </a:cubicBezTo>
                  <a:cubicBezTo>
                    <a:pt x="2322" y="1573"/>
                    <a:pt x="2869" y="1430"/>
                    <a:pt x="3429" y="1276"/>
                  </a:cubicBezTo>
                  <a:cubicBezTo>
                    <a:pt x="3977" y="1121"/>
                    <a:pt x="4524" y="942"/>
                    <a:pt x="5072" y="752"/>
                  </a:cubicBezTo>
                  <a:cubicBezTo>
                    <a:pt x="5632" y="561"/>
                    <a:pt x="6179" y="323"/>
                    <a:pt x="6691" y="37"/>
                  </a:cubicBezTo>
                  <a:cubicBezTo>
                    <a:pt x="6443" y="13"/>
                    <a:pt x="6195" y="0"/>
                    <a:pt x="5947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018;p44">
              <a:extLst>
                <a:ext uri="{FF2B5EF4-FFF2-40B4-BE49-F238E27FC236}">
                  <a16:creationId xmlns:a16="http://schemas.microsoft.com/office/drawing/2014/main" id="{17F50548-FC66-5A4E-BB92-48F2CDD264E7}"/>
                </a:ext>
              </a:extLst>
            </p:cNvPr>
            <p:cNvSpPr/>
            <p:nvPr/>
          </p:nvSpPr>
          <p:spPr>
            <a:xfrm>
              <a:off x="5888375" y="3362425"/>
              <a:ext cx="60725" cy="23375"/>
            </a:xfrm>
            <a:custGeom>
              <a:avLst/>
              <a:gdLst/>
              <a:ahLst/>
              <a:cxnLst/>
              <a:rect l="l" t="t" r="r" b="b"/>
              <a:pathLst>
                <a:path w="2429" h="935" extrusionOk="0">
                  <a:moveTo>
                    <a:pt x="966" y="0"/>
                  </a:moveTo>
                  <a:cubicBezTo>
                    <a:pt x="860" y="0"/>
                    <a:pt x="756" y="9"/>
                    <a:pt x="655" y="27"/>
                  </a:cubicBezTo>
                  <a:cubicBezTo>
                    <a:pt x="417" y="63"/>
                    <a:pt x="191" y="146"/>
                    <a:pt x="0" y="277"/>
                  </a:cubicBezTo>
                  <a:cubicBezTo>
                    <a:pt x="143" y="455"/>
                    <a:pt x="333" y="610"/>
                    <a:pt x="548" y="717"/>
                  </a:cubicBezTo>
                  <a:cubicBezTo>
                    <a:pt x="738" y="813"/>
                    <a:pt x="941" y="872"/>
                    <a:pt x="1143" y="908"/>
                  </a:cubicBezTo>
                  <a:cubicBezTo>
                    <a:pt x="1244" y="926"/>
                    <a:pt x="1348" y="935"/>
                    <a:pt x="1453" y="935"/>
                  </a:cubicBezTo>
                  <a:cubicBezTo>
                    <a:pt x="1557" y="935"/>
                    <a:pt x="1661" y="926"/>
                    <a:pt x="1762" y="908"/>
                  </a:cubicBezTo>
                  <a:cubicBezTo>
                    <a:pt x="2000" y="872"/>
                    <a:pt x="2226" y="789"/>
                    <a:pt x="2429" y="658"/>
                  </a:cubicBezTo>
                  <a:cubicBezTo>
                    <a:pt x="2286" y="467"/>
                    <a:pt x="2096" y="313"/>
                    <a:pt x="1881" y="217"/>
                  </a:cubicBezTo>
                  <a:cubicBezTo>
                    <a:pt x="1691" y="122"/>
                    <a:pt x="1488" y="51"/>
                    <a:pt x="1286" y="27"/>
                  </a:cubicBezTo>
                  <a:cubicBezTo>
                    <a:pt x="1179" y="9"/>
                    <a:pt x="1072" y="0"/>
                    <a:pt x="966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3019;p44">
              <a:extLst>
                <a:ext uri="{FF2B5EF4-FFF2-40B4-BE49-F238E27FC236}">
                  <a16:creationId xmlns:a16="http://schemas.microsoft.com/office/drawing/2014/main" id="{5AD01005-48E8-BB43-9BA3-83C3E9986A9F}"/>
                </a:ext>
              </a:extLst>
            </p:cNvPr>
            <p:cNvSpPr/>
            <p:nvPr/>
          </p:nvSpPr>
          <p:spPr>
            <a:xfrm>
              <a:off x="5897300" y="3446075"/>
              <a:ext cx="120575" cy="48875"/>
            </a:xfrm>
            <a:custGeom>
              <a:avLst/>
              <a:gdLst/>
              <a:ahLst/>
              <a:cxnLst/>
              <a:rect l="l" t="t" r="r" b="b"/>
              <a:pathLst>
                <a:path w="4823" h="1955" extrusionOk="0">
                  <a:moveTo>
                    <a:pt x="133" y="1"/>
                  </a:moveTo>
                  <a:cubicBezTo>
                    <a:pt x="89" y="1"/>
                    <a:pt x="45" y="2"/>
                    <a:pt x="0" y="3"/>
                  </a:cubicBezTo>
                  <a:cubicBezTo>
                    <a:pt x="322" y="300"/>
                    <a:pt x="679" y="574"/>
                    <a:pt x="1060" y="812"/>
                  </a:cubicBezTo>
                  <a:cubicBezTo>
                    <a:pt x="1429" y="1050"/>
                    <a:pt x="1810" y="1253"/>
                    <a:pt x="2215" y="1431"/>
                  </a:cubicBezTo>
                  <a:cubicBezTo>
                    <a:pt x="2620" y="1610"/>
                    <a:pt x="3036" y="1753"/>
                    <a:pt x="3465" y="1848"/>
                  </a:cubicBezTo>
                  <a:cubicBezTo>
                    <a:pt x="3762" y="1921"/>
                    <a:pt x="4071" y="1955"/>
                    <a:pt x="4379" y="1955"/>
                  </a:cubicBezTo>
                  <a:cubicBezTo>
                    <a:pt x="4527" y="1955"/>
                    <a:pt x="4675" y="1947"/>
                    <a:pt x="4822" y="1931"/>
                  </a:cubicBezTo>
                  <a:cubicBezTo>
                    <a:pt x="4477" y="1658"/>
                    <a:pt x="4108" y="1408"/>
                    <a:pt x="3715" y="1181"/>
                  </a:cubicBezTo>
                  <a:cubicBezTo>
                    <a:pt x="3346" y="967"/>
                    <a:pt x="2965" y="777"/>
                    <a:pt x="2572" y="610"/>
                  </a:cubicBezTo>
                  <a:cubicBezTo>
                    <a:pt x="2167" y="431"/>
                    <a:pt x="1762" y="277"/>
                    <a:pt x="1334" y="169"/>
                  </a:cubicBezTo>
                  <a:cubicBezTo>
                    <a:pt x="947" y="51"/>
                    <a:pt x="541" y="1"/>
                    <a:pt x="133" y="1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3020;p44">
              <a:extLst>
                <a:ext uri="{FF2B5EF4-FFF2-40B4-BE49-F238E27FC236}">
                  <a16:creationId xmlns:a16="http://schemas.microsoft.com/office/drawing/2014/main" id="{F84942C6-E7D0-9545-9E8D-07418D664E39}"/>
                </a:ext>
              </a:extLst>
            </p:cNvPr>
            <p:cNvSpPr/>
            <p:nvPr/>
          </p:nvSpPr>
          <p:spPr>
            <a:xfrm>
              <a:off x="5869025" y="3547275"/>
              <a:ext cx="34250" cy="24775"/>
            </a:xfrm>
            <a:custGeom>
              <a:avLst/>
              <a:gdLst/>
              <a:ahLst/>
              <a:cxnLst/>
              <a:rect l="l" t="t" r="r" b="b"/>
              <a:pathLst>
                <a:path w="1370" h="991" extrusionOk="0">
                  <a:moveTo>
                    <a:pt x="457" y="1"/>
                  </a:moveTo>
                  <a:cubicBezTo>
                    <a:pt x="297" y="1"/>
                    <a:pt x="139" y="47"/>
                    <a:pt x="0" y="122"/>
                  </a:cubicBezTo>
                  <a:cubicBezTo>
                    <a:pt x="24" y="289"/>
                    <a:pt x="83" y="467"/>
                    <a:pt x="179" y="610"/>
                  </a:cubicBezTo>
                  <a:cubicBezTo>
                    <a:pt x="262" y="729"/>
                    <a:pt x="357" y="812"/>
                    <a:pt x="476" y="884"/>
                  </a:cubicBezTo>
                  <a:cubicBezTo>
                    <a:pt x="584" y="943"/>
                    <a:pt x="714" y="979"/>
                    <a:pt x="857" y="991"/>
                  </a:cubicBezTo>
                  <a:cubicBezTo>
                    <a:pt x="1036" y="991"/>
                    <a:pt x="1215" y="955"/>
                    <a:pt x="1369" y="872"/>
                  </a:cubicBezTo>
                  <a:cubicBezTo>
                    <a:pt x="1357" y="705"/>
                    <a:pt x="1298" y="527"/>
                    <a:pt x="1203" y="384"/>
                  </a:cubicBezTo>
                  <a:cubicBezTo>
                    <a:pt x="1048" y="146"/>
                    <a:pt x="786" y="3"/>
                    <a:pt x="512" y="3"/>
                  </a:cubicBezTo>
                  <a:cubicBezTo>
                    <a:pt x="494" y="2"/>
                    <a:pt x="476" y="1"/>
                    <a:pt x="45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3021;p44">
              <a:extLst>
                <a:ext uri="{FF2B5EF4-FFF2-40B4-BE49-F238E27FC236}">
                  <a16:creationId xmlns:a16="http://schemas.microsoft.com/office/drawing/2014/main" id="{472629E0-A41B-454A-A732-46A7A1DB0D57}"/>
                </a:ext>
              </a:extLst>
            </p:cNvPr>
            <p:cNvSpPr/>
            <p:nvPr/>
          </p:nvSpPr>
          <p:spPr>
            <a:xfrm>
              <a:off x="5827950" y="3611050"/>
              <a:ext cx="36625" cy="30000"/>
            </a:xfrm>
            <a:custGeom>
              <a:avLst/>
              <a:gdLst/>
              <a:ahLst/>
              <a:cxnLst/>
              <a:rect l="l" t="t" r="r" b="b"/>
              <a:pathLst>
                <a:path w="1465" h="1200" extrusionOk="0">
                  <a:moveTo>
                    <a:pt x="205" y="0"/>
                  </a:moveTo>
                  <a:cubicBezTo>
                    <a:pt x="144" y="0"/>
                    <a:pt x="84" y="4"/>
                    <a:pt x="24" y="12"/>
                  </a:cubicBezTo>
                  <a:cubicBezTo>
                    <a:pt x="0" y="202"/>
                    <a:pt x="48" y="405"/>
                    <a:pt x="131" y="583"/>
                  </a:cubicBezTo>
                  <a:cubicBezTo>
                    <a:pt x="202" y="726"/>
                    <a:pt x="310" y="857"/>
                    <a:pt x="441" y="964"/>
                  </a:cubicBezTo>
                  <a:cubicBezTo>
                    <a:pt x="634" y="1117"/>
                    <a:pt x="877" y="1200"/>
                    <a:pt x="1121" y="1200"/>
                  </a:cubicBezTo>
                  <a:cubicBezTo>
                    <a:pt x="1237" y="1200"/>
                    <a:pt x="1353" y="1181"/>
                    <a:pt x="1465" y="1143"/>
                  </a:cubicBezTo>
                  <a:cubicBezTo>
                    <a:pt x="1453" y="952"/>
                    <a:pt x="1381" y="774"/>
                    <a:pt x="1286" y="607"/>
                  </a:cubicBezTo>
                  <a:cubicBezTo>
                    <a:pt x="1131" y="333"/>
                    <a:pt x="881" y="143"/>
                    <a:pt x="595" y="59"/>
                  </a:cubicBezTo>
                  <a:cubicBezTo>
                    <a:pt x="465" y="19"/>
                    <a:pt x="335" y="0"/>
                    <a:pt x="20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022;p44">
              <a:extLst>
                <a:ext uri="{FF2B5EF4-FFF2-40B4-BE49-F238E27FC236}">
                  <a16:creationId xmlns:a16="http://schemas.microsoft.com/office/drawing/2014/main" id="{7D6ABB98-F1D9-0F46-8B93-91B22E8436ED}"/>
                </a:ext>
              </a:extLst>
            </p:cNvPr>
            <p:cNvSpPr/>
            <p:nvPr/>
          </p:nvSpPr>
          <p:spPr>
            <a:xfrm>
              <a:off x="5744000" y="3677700"/>
              <a:ext cx="50925" cy="133075"/>
            </a:xfrm>
            <a:custGeom>
              <a:avLst/>
              <a:gdLst/>
              <a:ahLst/>
              <a:cxnLst/>
              <a:rect l="l" t="t" r="r" b="b"/>
              <a:pathLst>
                <a:path w="2037" h="5323" extrusionOk="0">
                  <a:moveTo>
                    <a:pt x="48" y="1"/>
                  </a:moveTo>
                  <a:cubicBezTo>
                    <a:pt x="0" y="501"/>
                    <a:pt x="48" y="1001"/>
                    <a:pt x="191" y="1477"/>
                  </a:cubicBezTo>
                  <a:cubicBezTo>
                    <a:pt x="322" y="1953"/>
                    <a:pt x="501" y="2382"/>
                    <a:pt x="655" y="2811"/>
                  </a:cubicBezTo>
                  <a:cubicBezTo>
                    <a:pt x="977" y="3715"/>
                    <a:pt x="1429" y="4561"/>
                    <a:pt x="2013" y="5323"/>
                  </a:cubicBezTo>
                  <a:cubicBezTo>
                    <a:pt x="2036" y="4823"/>
                    <a:pt x="1989" y="4335"/>
                    <a:pt x="1882" y="3858"/>
                  </a:cubicBezTo>
                  <a:cubicBezTo>
                    <a:pt x="1775" y="3394"/>
                    <a:pt x="1644" y="2930"/>
                    <a:pt x="1477" y="2477"/>
                  </a:cubicBezTo>
                  <a:cubicBezTo>
                    <a:pt x="1310" y="2025"/>
                    <a:pt x="1084" y="1608"/>
                    <a:pt x="834" y="1203"/>
                  </a:cubicBezTo>
                  <a:cubicBezTo>
                    <a:pt x="584" y="810"/>
                    <a:pt x="334" y="417"/>
                    <a:pt x="4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023;p44">
              <a:extLst>
                <a:ext uri="{FF2B5EF4-FFF2-40B4-BE49-F238E27FC236}">
                  <a16:creationId xmlns:a16="http://schemas.microsoft.com/office/drawing/2014/main" id="{8CFB265F-65BB-6A4C-83BA-A74050209961}"/>
                </a:ext>
              </a:extLst>
            </p:cNvPr>
            <p:cNvSpPr/>
            <p:nvPr/>
          </p:nvSpPr>
          <p:spPr>
            <a:xfrm>
              <a:off x="5623150" y="3653300"/>
              <a:ext cx="25325" cy="55675"/>
            </a:xfrm>
            <a:custGeom>
              <a:avLst/>
              <a:gdLst/>
              <a:ahLst/>
              <a:cxnLst/>
              <a:rect l="l" t="t" r="r" b="b"/>
              <a:pathLst>
                <a:path w="1013" h="2227" extrusionOk="0">
                  <a:moveTo>
                    <a:pt x="763" y="0"/>
                  </a:moveTo>
                  <a:cubicBezTo>
                    <a:pt x="572" y="131"/>
                    <a:pt x="417" y="298"/>
                    <a:pt x="298" y="489"/>
                  </a:cubicBezTo>
                  <a:cubicBezTo>
                    <a:pt x="203" y="655"/>
                    <a:pt x="132" y="834"/>
                    <a:pt x="96" y="1024"/>
                  </a:cubicBezTo>
                  <a:cubicBezTo>
                    <a:pt x="1" y="1441"/>
                    <a:pt x="72" y="1858"/>
                    <a:pt x="262" y="2227"/>
                  </a:cubicBezTo>
                  <a:cubicBezTo>
                    <a:pt x="465" y="2120"/>
                    <a:pt x="632" y="1953"/>
                    <a:pt x="751" y="1751"/>
                  </a:cubicBezTo>
                  <a:cubicBezTo>
                    <a:pt x="846" y="1584"/>
                    <a:pt x="929" y="1405"/>
                    <a:pt x="965" y="1215"/>
                  </a:cubicBezTo>
                  <a:cubicBezTo>
                    <a:pt x="1001" y="1024"/>
                    <a:pt x="1013" y="822"/>
                    <a:pt x="989" y="631"/>
                  </a:cubicBezTo>
                  <a:cubicBezTo>
                    <a:pt x="953" y="405"/>
                    <a:pt x="882" y="191"/>
                    <a:pt x="76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024;p44">
              <a:extLst>
                <a:ext uri="{FF2B5EF4-FFF2-40B4-BE49-F238E27FC236}">
                  <a16:creationId xmlns:a16="http://schemas.microsoft.com/office/drawing/2014/main" id="{BC4F0EE5-6682-1844-A9FE-54FDBFF9472E}"/>
                </a:ext>
              </a:extLst>
            </p:cNvPr>
            <p:cNvSpPr/>
            <p:nvPr/>
          </p:nvSpPr>
          <p:spPr>
            <a:xfrm>
              <a:off x="5530875" y="3649125"/>
              <a:ext cx="31875" cy="45275"/>
            </a:xfrm>
            <a:custGeom>
              <a:avLst/>
              <a:gdLst/>
              <a:ahLst/>
              <a:cxnLst/>
              <a:rect l="l" t="t" r="r" b="b"/>
              <a:pathLst>
                <a:path w="1275" h="1811" extrusionOk="0">
                  <a:moveTo>
                    <a:pt x="1167" y="1"/>
                  </a:moveTo>
                  <a:cubicBezTo>
                    <a:pt x="977" y="72"/>
                    <a:pt x="798" y="167"/>
                    <a:pt x="632" y="286"/>
                  </a:cubicBezTo>
                  <a:cubicBezTo>
                    <a:pt x="489" y="382"/>
                    <a:pt x="370" y="501"/>
                    <a:pt x="263" y="644"/>
                  </a:cubicBezTo>
                  <a:cubicBezTo>
                    <a:pt x="155" y="798"/>
                    <a:pt x="84" y="977"/>
                    <a:pt x="48" y="1156"/>
                  </a:cubicBezTo>
                  <a:cubicBezTo>
                    <a:pt x="1" y="1382"/>
                    <a:pt x="24" y="1608"/>
                    <a:pt x="120" y="1810"/>
                  </a:cubicBezTo>
                  <a:cubicBezTo>
                    <a:pt x="310" y="1727"/>
                    <a:pt x="489" y="1632"/>
                    <a:pt x="644" y="1513"/>
                  </a:cubicBezTo>
                  <a:cubicBezTo>
                    <a:pt x="786" y="1406"/>
                    <a:pt x="905" y="1287"/>
                    <a:pt x="1001" y="1144"/>
                  </a:cubicBezTo>
                  <a:cubicBezTo>
                    <a:pt x="1096" y="1001"/>
                    <a:pt x="1179" y="822"/>
                    <a:pt x="1215" y="644"/>
                  </a:cubicBezTo>
                  <a:cubicBezTo>
                    <a:pt x="1275" y="429"/>
                    <a:pt x="1251" y="215"/>
                    <a:pt x="116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025;p44">
              <a:extLst>
                <a:ext uri="{FF2B5EF4-FFF2-40B4-BE49-F238E27FC236}">
                  <a16:creationId xmlns:a16="http://schemas.microsoft.com/office/drawing/2014/main" id="{7CE56C1B-4467-154F-B9FA-425106C03D7D}"/>
                </a:ext>
              </a:extLst>
            </p:cNvPr>
            <p:cNvSpPr/>
            <p:nvPr/>
          </p:nvSpPr>
          <p:spPr>
            <a:xfrm>
              <a:off x="5351400" y="3607450"/>
              <a:ext cx="107475" cy="129800"/>
            </a:xfrm>
            <a:custGeom>
              <a:avLst/>
              <a:gdLst/>
              <a:ahLst/>
              <a:cxnLst/>
              <a:rect l="l" t="t" r="r" b="b"/>
              <a:pathLst>
                <a:path w="4299" h="5192" extrusionOk="0">
                  <a:moveTo>
                    <a:pt x="4298" y="1"/>
                  </a:moveTo>
                  <a:cubicBezTo>
                    <a:pt x="3822" y="322"/>
                    <a:pt x="3382" y="691"/>
                    <a:pt x="2977" y="1108"/>
                  </a:cubicBezTo>
                  <a:cubicBezTo>
                    <a:pt x="2572" y="1501"/>
                    <a:pt x="2203" y="1918"/>
                    <a:pt x="1846" y="2370"/>
                  </a:cubicBezTo>
                  <a:cubicBezTo>
                    <a:pt x="1500" y="2799"/>
                    <a:pt x="1179" y="3263"/>
                    <a:pt x="881" y="3739"/>
                  </a:cubicBezTo>
                  <a:cubicBezTo>
                    <a:pt x="572" y="4204"/>
                    <a:pt x="286" y="4680"/>
                    <a:pt x="0" y="5192"/>
                  </a:cubicBezTo>
                  <a:cubicBezTo>
                    <a:pt x="524" y="4942"/>
                    <a:pt x="1000" y="4597"/>
                    <a:pt x="1405" y="4180"/>
                  </a:cubicBezTo>
                  <a:cubicBezTo>
                    <a:pt x="1822" y="3787"/>
                    <a:pt x="2191" y="3370"/>
                    <a:pt x="2548" y="2918"/>
                  </a:cubicBezTo>
                  <a:cubicBezTo>
                    <a:pt x="2893" y="2477"/>
                    <a:pt x="3227" y="2013"/>
                    <a:pt x="3524" y="1537"/>
                  </a:cubicBezTo>
                  <a:cubicBezTo>
                    <a:pt x="3834" y="1049"/>
                    <a:pt x="4084" y="537"/>
                    <a:pt x="429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026;p44">
              <a:extLst>
                <a:ext uri="{FF2B5EF4-FFF2-40B4-BE49-F238E27FC236}">
                  <a16:creationId xmlns:a16="http://schemas.microsoft.com/office/drawing/2014/main" id="{6A6CB79B-9E61-BB43-9DDA-726D39EACA2D}"/>
                </a:ext>
              </a:extLst>
            </p:cNvPr>
            <p:cNvSpPr/>
            <p:nvPr/>
          </p:nvSpPr>
          <p:spPr>
            <a:xfrm>
              <a:off x="5317750" y="3537150"/>
              <a:ext cx="57775" cy="26925"/>
            </a:xfrm>
            <a:custGeom>
              <a:avLst/>
              <a:gdLst/>
              <a:ahLst/>
              <a:cxnLst/>
              <a:rect l="l" t="t" r="r" b="b"/>
              <a:pathLst>
                <a:path w="2311" h="1077" extrusionOk="0">
                  <a:moveTo>
                    <a:pt x="1707" y="1"/>
                  </a:moveTo>
                  <a:cubicBezTo>
                    <a:pt x="1678" y="1"/>
                    <a:pt x="1649" y="2"/>
                    <a:pt x="1620" y="3"/>
                  </a:cubicBezTo>
                  <a:cubicBezTo>
                    <a:pt x="1191" y="15"/>
                    <a:pt x="787" y="170"/>
                    <a:pt x="453" y="432"/>
                  </a:cubicBezTo>
                  <a:cubicBezTo>
                    <a:pt x="263" y="574"/>
                    <a:pt x="108" y="753"/>
                    <a:pt x="1" y="967"/>
                  </a:cubicBezTo>
                  <a:cubicBezTo>
                    <a:pt x="199" y="1040"/>
                    <a:pt x="406" y="1077"/>
                    <a:pt x="614" y="1077"/>
                  </a:cubicBezTo>
                  <a:cubicBezTo>
                    <a:pt x="644" y="1077"/>
                    <a:pt x="673" y="1076"/>
                    <a:pt x="703" y="1075"/>
                  </a:cubicBezTo>
                  <a:cubicBezTo>
                    <a:pt x="906" y="1075"/>
                    <a:pt x="1108" y="1027"/>
                    <a:pt x="1299" y="955"/>
                  </a:cubicBezTo>
                  <a:cubicBezTo>
                    <a:pt x="1489" y="884"/>
                    <a:pt x="1668" y="789"/>
                    <a:pt x="1834" y="658"/>
                  </a:cubicBezTo>
                  <a:cubicBezTo>
                    <a:pt x="2025" y="515"/>
                    <a:pt x="2191" y="324"/>
                    <a:pt x="2311" y="122"/>
                  </a:cubicBezTo>
                  <a:cubicBezTo>
                    <a:pt x="2112" y="39"/>
                    <a:pt x="1914" y="1"/>
                    <a:pt x="170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027;p44">
              <a:extLst>
                <a:ext uri="{FF2B5EF4-FFF2-40B4-BE49-F238E27FC236}">
                  <a16:creationId xmlns:a16="http://schemas.microsoft.com/office/drawing/2014/main" id="{71E955C6-866A-B440-8B3E-EF58846EFA7A}"/>
                </a:ext>
              </a:extLst>
            </p:cNvPr>
            <p:cNvSpPr/>
            <p:nvPr/>
          </p:nvSpPr>
          <p:spPr>
            <a:xfrm>
              <a:off x="5288300" y="3453125"/>
              <a:ext cx="57450" cy="23975"/>
            </a:xfrm>
            <a:custGeom>
              <a:avLst/>
              <a:gdLst/>
              <a:ahLst/>
              <a:cxnLst/>
              <a:rect l="l" t="t" r="r" b="b"/>
              <a:pathLst>
                <a:path w="2298" h="959" extrusionOk="0">
                  <a:moveTo>
                    <a:pt x="1315" y="1"/>
                  </a:moveTo>
                  <a:cubicBezTo>
                    <a:pt x="1223" y="1"/>
                    <a:pt x="1130" y="10"/>
                    <a:pt x="1036" y="30"/>
                  </a:cubicBezTo>
                  <a:cubicBezTo>
                    <a:pt x="822" y="78"/>
                    <a:pt x="619" y="161"/>
                    <a:pt x="441" y="292"/>
                  </a:cubicBezTo>
                  <a:cubicBezTo>
                    <a:pt x="250" y="435"/>
                    <a:pt x="95" y="614"/>
                    <a:pt x="0" y="828"/>
                  </a:cubicBezTo>
                  <a:cubicBezTo>
                    <a:pt x="214" y="911"/>
                    <a:pt x="441" y="959"/>
                    <a:pt x="667" y="959"/>
                  </a:cubicBezTo>
                  <a:cubicBezTo>
                    <a:pt x="845" y="959"/>
                    <a:pt x="1036" y="947"/>
                    <a:pt x="1214" y="899"/>
                  </a:cubicBezTo>
                  <a:cubicBezTo>
                    <a:pt x="1393" y="864"/>
                    <a:pt x="1560" y="816"/>
                    <a:pt x="1726" y="757"/>
                  </a:cubicBezTo>
                  <a:cubicBezTo>
                    <a:pt x="1965" y="685"/>
                    <a:pt x="2155" y="530"/>
                    <a:pt x="2298" y="328"/>
                  </a:cubicBezTo>
                  <a:cubicBezTo>
                    <a:pt x="2107" y="221"/>
                    <a:pt x="1905" y="125"/>
                    <a:pt x="1703" y="54"/>
                  </a:cubicBezTo>
                  <a:cubicBezTo>
                    <a:pt x="1571" y="19"/>
                    <a:pt x="1443" y="1"/>
                    <a:pt x="1315" y="1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028;p44">
              <a:extLst>
                <a:ext uri="{FF2B5EF4-FFF2-40B4-BE49-F238E27FC236}">
                  <a16:creationId xmlns:a16="http://schemas.microsoft.com/office/drawing/2014/main" id="{2448B85D-4449-2247-90C8-FBED5EBAFECD}"/>
                </a:ext>
              </a:extLst>
            </p:cNvPr>
            <p:cNvSpPr/>
            <p:nvPr/>
          </p:nvSpPr>
          <p:spPr>
            <a:xfrm>
              <a:off x="5160900" y="3343675"/>
              <a:ext cx="170575" cy="26325"/>
            </a:xfrm>
            <a:custGeom>
              <a:avLst/>
              <a:gdLst/>
              <a:ahLst/>
              <a:cxnLst/>
              <a:rect l="l" t="t" r="r" b="b"/>
              <a:pathLst>
                <a:path w="6823" h="1053" extrusionOk="0">
                  <a:moveTo>
                    <a:pt x="1960" y="1"/>
                  </a:moveTo>
                  <a:cubicBezTo>
                    <a:pt x="1886" y="1"/>
                    <a:pt x="1812" y="1"/>
                    <a:pt x="1738" y="3"/>
                  </a:cubicBezTo>
                  <a:cubicBezTo>
                    <a:pt x="1689" y="2"/>
                    <a:pt x="1640" y="1"/>
                    <a:pt x="1591" y="1"/>
                  </a:cubicBezTo>
                  <a:cubicBezTo>
                    <a:pt x="1056" y="1"/>
                    <a:pt x="523" y="60"/>
                    <a:pt x="0" y="158"/>
                  </a:cubicBezTo>
                  <a:cubicBezTo>
                    <a:pt x="536" y="396"/>
                    <a:pt x="1096" y="563"/>
                    <a:pt x="1679" y="693"/>
                  </a:cubicBezTo>
                  <a:cubicBezTo>
                    <a:pt x="2227" y="813"/>
                    <a:pt x="2798" y="908"/>
                    <a:pt x="3370" y="967"/>
                  </a:cubicBezTo>
                  <a:cubicBezTo>
                    <a:pt x="3857" y="1019"/>
                    <a:pt x="4353" y="1053"/>
                    <a:pt x="4851" y="1053"/>
                  </a:cubicBezTo>
                  <a:cubicBezTo>
                    <a:pt x="4925" y="1053"/>
                    <a:pt x="4998" y="1052"/>
                    <a:pt x="5072" y="1051"/>
                  </a:cubicBezTo>
                  <a:cubicBezTo>
                    <a:pt x="5123" y="1052"/>
                    <a:pt x="5173" y="1052"/>
                    <a:pt x="5223" y="1052"/>
                  </a:cubicBezTo>
                  <a:cubicBezTo>
                    <a:pt x="5766" y="1052"/>
                    <a:pt x="6299" y="994"/>
                    <a:pt x="6822" y="896"/>
                  </a:cubicBezTo>
                  <a:cubicBezTo>
                    <a:pt x="6287" y="658"/>
                    <a:pt x="5727" y="491"/>
                    <a:pt x="5156" y="372"/>
                  </a:cubicBezTo>
                  <a:cubicBezTo>
                    <a:pt x="4596" y="241"/>
                    <a:pt x="4036" y="146"/>
                    <a:pt x="3465" y="86"/>
                  </a:cubicBezTo>
                  <a:cubicBezTo>
                    <a:pt x="2967" y="34"/>
                    <a:pt x="2460" y="1"/>
                    <a:pt x="1960" y="1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029;p44">
              <a:extLst>
                <a:ext uri="{FF2B5EF4-FFF2-40B4-BE49-F238E27FC236}">
                  <a16:creationId xmlns:a16="http://schemas.microsoft.com/office/drawing/2014/main" id="{2D6E1BD7-A11B-4A42-BA69-93A289BA9FBE}"/>
                </a:ext>
              </a:extLst>
            </p:cNvPr>
            <p:cNvSpPr/>
            <p:nvPr/>
          </p:nvSpPr>
          <p:spPr>
            <a:xfrm>
              <a:off x="5277575" y="3231625"/>
              <a:ext cx="42575" cy="38325"/>
            </a:xfrm>
            <a:custGeom>
              <a:avLst/>
              <a:gdLst/>
              <a:ahLst/>
              <a:cxnLst/>
              <a:rect l="l" t="t" r="r" b="b"/>
              <a:pathLst>
                <a:path w="1703" h="1533" extrusionOk="0">
                  <a:moveTo>
                    <a:pt x="140" y="1"/>
                  </a:moveTo>
                  <a:cubicBezTo>
                    <a:pt x="93" y="1"/>
                    <a:pt x="47" y="3"/>
                    <a:pt x="0" y="8"/>
                  </a:cubicBezTo>
                  <a:cubicBezTo>
                    <a:pt x="36" y="234"/>
                    <a:pt x="108" y="449"/>
                    <a:pt x="227" y="639"/>
                  </a:cubicBezTo>
                  <a:cubicBezTo>
                    <a:pt x="322" y="806"/>
                    <a:pt x="441" y="949"/>
                    <a:pt x="584" y="1080"/>
                  </a:cubicBezTo>
                  <a:cubicBezTo>
                    <a:pt x="727" y="1211"/>
                    <a:pt x="881" y="1306"/>
                    <a:pt x="1060" y="1389"/>
                  </a:cubicBezTo>
                  <a:cubicBezTo>
                    <a:pt x="1262" y="1485"/>
                    <a:pt x="1477" y="1532"/>
                    <a:pt x="1703" y="1532"/>
                  </a:cubicBezTo>
                  <a:cubicBezTo>
                    <a:pt x="1703" y="1306"/>
                    <a:pt x="1643" y="1080"/>
                    <a:pt x="1536" y="877"/>
                  </a:cubicBezTo>
                  <a:cubicBezTo>
                    <a:pt x="1358" y="532"/>
                    <a:pt x="1048" y="258"/>
                    <a:pt x="679" y="103"/>
                  </a:cubicBezTo>
                  <a:cubicBezTo>
                    <a:pt x="508" y="37"/>
                    <a:pt x="323" y="1"/>
                    <a:pt x="140" y="1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030;p44">
              <a:extLst>
                <a:ext uri="{FF2B5EF4-FFF2-40B4-BE49-F238E27FC236}">
                  <a16:creationId xmlns:a16="http://schemas.microsoft.com/office/drawing/2014/main" id="{316D5257-809F-F342-9E82-3EC6B2E06757}"/>
                </a:ext>
              </a:extLst>
            </p:cNvPr>
            <p:cNvSpPr/>
            <p:nvPr/>
          </p:nvSpPr>
          <p:spPr>
            <a:xfrm>
              <a:off x="5290975" y="3133000"/>
              <a:ext cx="64300" cy="74425"/>
            </a:xfrm>
            <a:custGeom>
              <a:avLst/>
              <a:gdLst/>
              <a:ahLst/>
              <a:cxnLst/>
              <a:rect l="l" t="t" r="r" b="b"/>
              <a:pathLst>
                <a:path w="2572" h="2977" extrusionOk="0">
                  <a:moveTo>
                    <a:pt x="0" y="0"/>
                  </a:moveTo>
                  <a:cubicBezTo>
                    <a:pt x="72" y="346"/>
                    <a:pt x="203" y="667"/>
                    <a:pt x="381" y="965"/>
                  </a:cubicBezTo>
                  <a:cubicBezTo>
                    <a:pt x="536" y="1250"/>
                    <a:pt x="726" y="1524"/>
                    <a:pt x="953" y="1774"/>
                  </a:cubicBezTo>
                  <a:cubicBezTo>
                    <a:pt x="1167" y="2024"/>
                    <a:pt x="1405" y="2251"/>
                    <a:pt x="1667" y="2453"/>
                  </a:cubicBezTo>
                  <a:cubicBezTo>
                    <a:pt x="1941" y="2679"/>
                    <a:pt x="2239" y="2846"/>
                    <a:pt x="2572" y="2977"/>
                  </a:cubicBezTo>
                  <a:cubicBezTo>
                    <a:pt x="2489" y="2632"/>
                    <a:pt x="2370" y="2298"/>
                    <a:pt x="2191" y="2001"/>
                  </a:cubicBezTo>
                  <a:cubicBezTo>
                    <a:pt x="2024" y="1715"/>
                    <a:pt x="1834" y="1441"/>
                    <a:pt x="1619" y="1191"/>
                  </a:cubicBezTo>
                  <a:cubicBezTo>
                    <a:pt x="1405" y="941"/>
                    <a:pt x="1167" y="715"/>
                    <a:pt x="905" y="512"/>
                  </a:cubicBezTo>
                  <a:cubicBezTo>
                    <a:pt x="631" y="298"/>
                    <a:pt x="322" y="119"/>
                    <a:pt x="0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031;p44">
              <a:extLst>
                <a:ext uri="{FF2B5EF4-FFF2-40B4-BE49-F238E27FC236}">
                  <a16:creationId xmlns:a16="http://schemas.microsoft.com/office/drawing/2014/main" id="{A3034871-AA6F-9B48-BA5A-1644A8349142}"/>
                </a:ext>
              </a:extLst>
            </p:cNvPr>
            <p:cNvSpPr/>
            <p:nvPr/>
          </p:nvSpPr>
          <p:spPr>
            <a:xfrm>
              <a:off x="5373725" y="3100250"/>
              <a:ext cx="35425" cy="57775"/>
            </a:xfrm>
            <a:custGeom>
              <a:avLst/>
              <a:gdLst/>
              <a:ahLst/>
              <a:cxnLst/>
              <a:rect l="l" t="t" r="r" b="b"/>
              <a:pathLst>
                <a:path w="1417" h="2311" extrusionOk="0">
                  <a:moveTo>
                    <a:pt x="83" y="1"/>
                  </a:moveTo>
                  <a:cubicBezTo>
                    <a:pt x="12" y="251"/>
                    <a:pt x="0" y="513"/>
                    <a:pt x="60" y="763"/>
                  </a:cubicBezTo>
                  <a:cubicBezTo>
                    <a:pt x="143" y="1227"/>
                    <a:pt x="393" y="1644"/>
                    <a:pt x="738" y="1941"/>
                  </a:cubicBezTo>
                  <a:cubicBezTo>
                    <a:pt x="929" y="2120"/>
                    <a:pt x="1155" y="2239"/>
                    <a:pt x="1405" y="2310"/>
                  </a:cubicBezTo>
                  <a:cubicBezTo>
                    <a:pt x="1417" y="2060"/>
                    <a:pt x="1393" y="1810"/>
                    <a:pt x="1322" y="1560"/>
                  </a:cubicBezTo>
                  <a:cubicBezTo>
                    <a:pt x="1203" y="1144"/>
                    <a:pt x="976" y="763"/>
                    <a:pt x="679" y="441"/>
                  </a:cubicBezTo>
                  <a:cubicBezTo>
                    <a:pt x="500" y="263"/>
                    <a:pt x="298" y="120"/>
                    <a:pt x="83" y="1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032;p44">
              <a:extLst>
                <a:ext uri="{FF2B5EF4-FFF2-40B4-BE49-F238E27FC236}">
                  <a16:creationId xmlns:a16="http://schemas.microsoft.com/office/drawing/2014/main" id="{6D0509D5-31A0-BE47-AE5D-7D8286542287}"/>
                </a:ext>
              </a:extLst>
            </p:cNvPr>
            <p:cNvSpPr/>
            <p:nvPr/>
          </p:nvSpPr>
          <p:spPr>
            <a:xfrm>
              <a:off x="5678825" y="3310700"/>
              <a:ext cx="77100" cy="59175"/>
            </a:xfrm>
            <a:custGeom>
              <a:avLst/>
              <a:gdLst/>
              <a:ahLst/>
              <a:cxnLst/>
              <a:rect l="l" t="t" r="r" b="b"/>
              <a:pathLst>
                <a:path w="3084" h="2367" extrusionOk="0">
                  <a:moveTo>
                    <a:pt x="345" y="0"/>
                  </a:moveTo>
                  <a:cubicBezTo>
                    <a:pt x="155" y="393"/>
                    <a:pt x="48" y="822"/>
                    <a:pt x="24" y="1262"/>
                  </a:cubicBezTo>
                  <a:cubicBezTo>
                    <a:pt x="0" y="1524"/>
                    <a:pt x="83" y="1774"/>
                    <a:pt x="238" y="1977"/>
                  </a:cubicBezTo>
                  <a:cubicBezTo>
                    <a:pt x="417" y="2191"/>
                    <a:pt x="655" y="2322"/>
                    <a:pt x="917" y="2358"/>
                  </a:cubicBezTo>
                  <a:cubicBezTo>
                    <a:pt x="953" y="2364"/>
                    <a:pt x="988" y="2367"/>
                    <a:pt x="1022" y="2367"/>
                  </a:cubicBezTo>
                  <a:cubicBezTo>
                    <a:pt x="1057" y="2367"/>
                    <a:pt x="1089" y="2364"/>
                    <a:pt x="1119" y="2358"/>
                  </a:cubicBezTo>
                  <a:lnTo>
                    <a:pt x="1274" y="2358"/>
                  </a:lnTo>
                  <a:cubicBezTo>
                    <a:pt x="1393" y="2358"/>
                    <a:pt x="1524" y="2334"/>
                    <a:pt x="1631" y="2298"/>
                  </a:cubicBezTo>
                  <a:cubicBezTo>
                    <a:pt x="1857" y="2227"/>
                    <a:pt x="2072" y="2132"/>
                    <a:pt x="2262" y="2001"/>
                  </a:cubicBezTo>
                  <a:cubicBezTo>
                    <a:pt x="2619" y="1739"/>
                    <a:pt x="2905" y="1370"/>
                    <a:pt x="3084" y="953"/>
                  </a:cubicBezTo>
                  <a:lnTo>
                    <a:pt x="3084" y="953"/>
                  </a:lnTo>
                  <a:cubicBezTo>
                    <a:pt x="2750" y="1215"/>
                    <a:pt x="2405" y="1441"/>
                    <a:pt x="2048" y="1655"/>
                  </a:cubicBezTo>
                  <a:cubicBezTo>
                    <a:pt x="1881" y="1751"/>
                    <a:pt x="1703" y="1822"/>
                    <a:pt x="1524" y="1882"/>
                  </a:cubicBezTo>
                  <a:cubicBezTo>
                    <a:pt x="1429" y="1905"/>
                    <a:pt x="1345" y="1917"/>
                    <a:pt x="1250" y="1917"/>
                  </a:cubicBezTo>
                  <a:lnTo>
                    <a:pt x="1083" y="1917"/>
                  </a:lnTo>
                  <a:cubicBezTo>
                    <a:pt x="1066" y="1923"/>
                    <a:pt x="1048" y="1926"/>
                    <a:pt x="1030" y="1926"/>
                  </a:cubicBezTo>
                  <a:cubicBezTo>
                    <a:pt x="1012" y="1926"/>
                    <a:pt x="994" y="1923"/>
                    <a:pt x="976" y="1917"/>
                  </a:cubicBezTo>
                  <a:cubicBezTo>
                    <a:pt x="631" y="1882"/>
                    <a:pt x="369" y="1596"/>
                    <a:pt x="369" y="1250"/>
                  </a:cubicBezTo>
                  <a:cubicBezTo>
                    <a:pt x="333" y="834"/>
                    <a:pt x="321" y="417"/>
                    <a:pt x="3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033;p44">
              <a:extLst>
                <a:ext uri="{FF2B5EF4-FFF2-40B4-BE49-F238E27FC236}">
                  <a16:creationId xmlns:a16="http://schemas.microsoft.com/office/drawing/2014/main" id="{F3DA0FDB-11D6-7440-ABE8-F1FD91321972}"/>
                </a:ext>
              </a:extLst>
            </p:cNvPr>
            <p:cNvSpPr/>
            <p:nvPr/>
          </p:nvSpPr>
          <p:spPr>
            <a:xfrm>
              <a:off x="5515400" y="3269325"/>
              <a:ext cx="76825" cy="59175"/>
            </a:xfrm>
            <a:custGeom>
              <a:avLst/>
              <a:gdLst/>
              <a:ahLst/>
              <a:cxnLst/>
              <a:rect l="l" t="t" r="r" b="b"/>
              <a:pathLst>
                <a:path w="3073" h="2367" extrusionOk="0">
                  <a:moveTo>
                    <a:pt x="346" y="0"/>
                  </a:moveTo>
                  <a:lnTo>
                    <a:pt x="346" y="0"/>
                  </a:lnTo>
                  <a:cubicBezTo>
                    <a:pt x="155" y="393"/>
                    <a:pt x="48" y="822"/>
                    <a:pt x="24" y="1262"/>
                  </a:cubicBezTo>
                  <a:cubicBezTo>
                    <a:pt x="0" y="1524"/>
                    <a:pt x="84" y="1774"/>
                    <a:pt x="239" y="1977"/>
                  </a:cubicBezTo>
                  <a:cubicBezTo>
                    <a:pt x="417" y="2191"/>
                    <a:pt x="655" y="2322"/>
                    <a:pt x="917" y="2358"/>
                  </a:cubicBezTo>
                  <a:cubicBezTo>
                    <a:pt x="953" y="2364"/>
                    <a:pt x="989" y="2367"/>
                    <a:pt x="1023" y="2367"/>
                  </a:cubicBezTo>
                  <a:cubicBezTo>
                    <a:pt x="1057" y="2367"/>
                    <a:pt x="1090" y="2364"/>
                    <a:pt x="1120" y="2358"/>
                  </a:cubicBezTo>
                  <a:lnTo>
                    <a:pt x="1274" y="2358"/>
                  </a:lnTo>
                  <a:cubicBezTo>
                    <a:pt x="1394" y="2346"/>
                    <a:pt x="1513" y="2334"/>
                    <a:pt x="1632" y="2298"/>
                  </a:cubicBezTo>
                  <a:cubicBezTo>
                    <a:pt x="1858" y="2227"/>
                    <a:pt x="2072" y="2132"/>
                    <a:pt x="2263" y="2001"/>
                  </a:cubicBezTo>
                  <a:cubicBezTo>
                    <a:pt x="2620" y="1739"/>
                    <a:pt x="2906" y="1370"/>
                    <a:pt x="3072" y="953"/>
                  </a:cubicBezTo>
                  <a:lnTo>
                    <a:pt x="3072" y="953"/>
                  </a:lnTo>
                  <a:cubicBezTo>
                    <a:pt x="2751" y="1215"/>
                    <a:pt x="2406" y="1441"/>
                    <a:pt x="2048" y="1655"/>
                  </a:cubicBezTo>
                  <a:cubicBezTo>
                    <a:pt x="1882" y="1751"/>
                    <a:pt x="1703" y="1822"/>
                    <a:pt x="1524" y="1882"/>
                  </a:cubicBezTo>
                  <a:cubicBezTo>
                    <a:pt x="1429" y="1905"/>
                    <a:pt x="1346" y="1917"/>
                    <a:pt x="1251" y="1917"/>
                  </a:cubicBezTo>
                  <a:lnTo>
                    <a:pt x="1084" y="1917"/>
                  </a:lnTo>
                  <a:cubicBezTo>
                    <a:pt x="1066" y="1923"/>
                    <a:pt x="1048" y="1926"/>
                    <a:pt x="1030" y="1926"/>
                  </a:cubicBezTo>
                  <a:cubicBezTo>
                    <a:pt x="1013" y="1926"/>
                    <a:pt x="995" y="1923"/>
                    <a:pt x="977" y="1917"/>
                  </a:cubicBezTo>
                  <a:cubicBezTo>
                    <a:pt x="632" y="1882"/>
                    <a:pt x="370" y="1596"/>
                    <a:pt x="370" y="1251"/>
                  </a:cubicBezTo>
                  <a:cubicBezTo>
                    <a:pt x="334" y="834"/>
                    <a:pt x="322" y="417"/>
                    <a:pt x="3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034;p44">
              <a:extLst>
                <a:ext uri="{FF2B5EF4-FFF2-40B4-BE49-F238E27FC236}">
                  <a16:creationId xmlns:a16="http://schemas.microsoft.com/office/drawing/2014/main" id="{6D471B17-C601-5E4E-B4F5-1284BE752117}"/>
                </a:ext>
              </a:extLst>
            </p:cNvPr>
            <p:cNvSpPr/>
            <p:nvPr/>
          </p:nvSpPr>
          <p:spPr>
            <a:xfrm>
              <a:off x="5533250" y="3385700"/>
              <a:ext cx="132800" cy="110450"/>
            </a:xfrm>
            <a:custGeom>
              <a:avLst/>
              <a:gdLst/>
              <a:ahLst/>
              <a:cxnLst/>
              <a:rect l="l" t="t" r="r" b="b"/>
              <a:pathLst>
                <a:path w="5312" h="4418" extrusionOk="0">
                  <a:moveTo>
                    <a:pt x="477" y="1"/>
                  </a:moveTo>
                  <a:lnTo>
                    <a:pt x="477" y="1"/>
                  </a:lnTo>
                  <a:cubicBezTo>
                    <a:pt x="310" y="394"/>
                    <a:pt x="179" y="810"/>
                    <a:pt x="108" y="1239"/>
                  </a:cubicBezTo>
                  <a:cubicBezTo>
                    <a:pt x="25" y="1668"/>
                    <a:pt x="1" y="2108"/>
                    <a:pt x="60" y="2549"/>
                  </a:cubicBezTo>
                  <a:cubicBezTo>
                    <a:pt x="108" y="3001"/>
                    <a:pt x="287" y="3442"/>
                    <a:pt x="560" y="3811"/>
                  </a:cubicBezTo>
                  <a:cubicBezTo>
                    <a:pt x="715" y="4013"/>
                    <a:pt x="906" y="4168"/>
                    <a:pt x="1132" y="4263"/>
                  </a:cubicBezTo>
                  <a:cubicBezTo>
                    <a:pt x="1358" y="4358"/>
                    <a:pt x="1596" y="4418"/>
                    <a:pt x="1834" y="4418"/>
                  </a:cubicBezTo>
                  <a:cubicBezTo>
                    <a:pt x="2311" y="4406"/>
                    <a:pt x="2763" y="4287"/>
                    <a:pt x="3168" y="4049"/>
                  </a:cubicBezTo>
                  <a:cubicBezTo>
                    <a:pt x="3537" y="3787"/>
                    <a:pt x="3870" y="3477"/>
                    <a:pt x="4132" y="3120"/>
                  </a:cubicBezTo>
                  <a:cubicBezTo>
                    <a:pt x="4263" y="2942"/>
                    <a:pt x="4394" y="2799"/>
                    <a:pt x="4525" y="2596"/>
                  </a:cubicBezTo>
                  <a:cubicBezTo>
                    <a:pt x="4632" y="2406"/>
                    <a:pt x="4740" y="2215"/>
                    <a:pt x="4835" y="2025"/>
                  </a:cubicBezTo>
                  <a:cubicBezTo>
                    <a:pt x="5001" y="1632"/>
                    <a:pt x="5180" y="1239"/>
                    <a:pt x="5311" y="834"/>
                  </a:cubicBezTo>
                  <a:lnTo>
                    <a:pt x="5311" y="834"/>
                  </a:lnTo>
                  <a:cubicBezTo>
                    <a:pt x="5085" y="1191"/>
                    <a:pt x="4871" y="1560"/>
                    <a:pt x="4632" y="1918"/>
                  </a:cubicBezTo>
                  <a:cubicBezTo>
                    <a:pt x="4525" y="2096"/>
                    <a:pt x="4406" y="2263"/>
                    <a:pt x="4287" y="2430"/>
                  </a:cubicBezTo>
                  <a:cubicBezTo>
                    <a:pt x="4168" y="2572"/>
                    <a:pt x="4001" y="2751"/>
                    <a:pt x="3870" y="2894"/>
                  </a:cubicBezTo>
                  <a:cubicBezTo>
                    <a:pt x="3597" y="3203"/>
                    <a:pt x="3299" y="3465"/>
                    <a:pt x="2954" y="3680"/>
                  </a:cubicBezTo>
                  <a:cubicBezTo>
                    <a:pt x="2608" y="3870"/>
                    <a:pt x="2227" y="3977"/>
                    <a:pt x="1846" y="3977"/>
                  </a:cubicBezTo>
                  <a:cubicBezTo>
                    <a:pt x="1822" y="3979"/>
                    <a:pt x="1798" y="3980"/>
                    <a:pt x="1775" y="3980"/>
                  </a:cubicBezTo>
                  <a:cubicBezTo>
                    <a:pt x="1020" y="3980"/>
                    <a:pt x="567" y="3251"/>
                    <a:pt x="394" y="2489"/>
                  </a:cubicBezTo>
                  <a:cubicBezTo>
                    <a:pt x="310" y="2084"/>
                    <a:pt x="287" y="1679"/>
                    <a:pt x="310" y="1263"/>
                  </a:cubicBezTo>
                  <a:cubicBezTo>
                    <a:pt x="334" y="834"/>
                    <a:pt x="382" y="417"/>
                    <a:pt x="4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035;p44">
              <a:extLst>
                <a:ext uri="{FF2B5EF4-FFF2-40B4-BE49-F238E27FC236}">
                  <a16:creationId xmlns:a16="http://schemas.microsoft.com/office/drawing/2014/main" id="{82E3DF72-6E9B-674B-8C4A-20808779C9A7}"/>
                </a:ext>
              </a:extLst>
            </p:cNvPr>
            <p:cNvSpPr/>
            <p:nvPr/>
          </p:nvSpPr>
          <p:spPr>
            <a:xfrm>
              <a:off x="5690425" y="3381325"/>
              <a:ext cx="157475" cy="179425"/>
            </a:xfrm>
            <a:custGeom>
              <a:avLst/>
              <a:gdLst/>
              <a:ahLst/>
              <a:cxnLst/>
              <a:rect l="l" t="t" r="r" b="b"/>
              <a:pathLst>
                <a:path w="6299" h="7177" extrusionOk="0">
                  <a:moveTo>
                    <a:pt x="3808" y="0"/>
                  </a:moveTo>
                  <a:cubicBezTo>
                    <a:pt x="2840" y="0"/>
                    <a:pt x="1883" y="334"/>
                    <a:pt x="1167" y="1069"/>
                  </a:cubicBezTo>
                  <a:cubicBezTo>
                    <a:pt x="393" y="1890"/>
                    <a:pt x="0" y="3009"/>
                    <a:pt x="84" y="4129"/>
                  </a:cubicBezTo>
                  <a:cubicBezTo>
                    <a:pt x="131" y="4950"/>
                    <a:pt x="441" y="5784"/>
                    <a:pt x="1036" y="6355"/>
                  </a:cubicBezTo>
                  <a:cubicBezTo>
                    <a:pt x="1381" y="6665"/>
                    <a:pt x="1786" y="6915"/>
                    <a:pt x="2227" y="7081"/>
                  </a:cubicBezTo>
                  <a:cubicBezTo>
                    <a:pt x="2310" y="7117"/>
                    <a:pt x="2394" y="7141"/>
                    <a:pt x="2477" y="7177"/>
                  </a:cubicBezTo>
                  <a:cubicBezTo>
                    <a:pt x="3441" y="6522"/>
                    <a:pt x="4203" y="5688"/>
                    <a:pt x="4977" y="4664"/>
                  </a:cubicBezTo>
                  <a:cubicBezTo>
                    <a:pt x="6144" y="3093"/>
                    <a:pt x="6299" y="1700"/>
                    <a:pt x="6275" y="759"/>
                  </a:cubicBezTo>
                  <a:cubicBezTo>
                    <a:pt x="5554" y="269"/>
                    <a:pt x="4676" y="0"/>
                    <a:pt x="3808" y="0"/>
                  </a:cubicBezTo>
                  <a:close/>
                </a:path>
              </a:pathLst>
            </a:custGeom>
            <a:solidFill>
              <a:srgbClr val="FF3577">
                <a:alpha val="4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036;p44">
              <a:extLst>
                <a:ext uri="{FF2B5EF4-FFF2-40B4-BE49-F238E27FC236}">
                  <a16:creationId xmlns:a16="http://schemas.microsoft.com/office/drawing/2014/main" id="{18136D57-07E0-0A46-BC1C-151551B194C4}"/>
                </a:ext>
              </a:extLst>
            </p:cNvPr>
            <p:cNvSpPr/>
            <p:nvPr/>
          </p:nvSpPr>
          <p:spPr>
            <a:xfrm>
              <a:off x="5383825" y="3266650"/>
              <a:ext cx="125950" cy="190700"/>
            </a:xfrm>
            <a:custGeom>
              <a:avLst/>
              <a:gdLst/>
              <a:ahLst/>
              <a:cxnLst/>
              <a:rect l="l" t="t" r="r" b="b"/>
              <a:pathLst>
                <a:path w="5038" h="7628" extrusionOk="0">
                  <a:moveTo>
                    <a:pt x="1156" y="0"/>
                  </a:moveTo>
                  <a:cubicBezTo>
                    <a:pt x="906" y="441"/>
                    <a:pt x="703" y="917"/>
                    <a:pt x="549" y="1405"/>
                  </a:cubicBezTo>
                  <a:cubicBezTo>
                    <a:pt x="239" y="2370"/>
                    <a:pt x="1" y="3370"/>
                    <a:pt x="108" y="4394"/>
                  </a:cubicBezTo>
                  <a:cubicBezTo>
                    <a:pt x="215" y="5465"/>
                    <a:pt x="346" y="6549"/>
                    <a:pt x="668" y="7584"/>
                  </a:cubicBezTo>
                  <a:cubicBezTo>
                    <a:pt x="847" y="7613"/>
                    <a:pt x="1029" y="7627"/>
                    <a:pt x="1211" y="7627"/>
                  </a:cubicBezTo>
                  <a:cubicBezTo>
                    <a:pt x="1788" y="7627"/>
                    <a:pt x="2366" y="7484"/>
                    <a:pt x="2882" y="7203"/>
                  </a:cubicBezTo>
                  <a:cubicBezTo>
                    <a:pt x="3870" y="6644"/>
                    <a:pt x="4573" y="5703"/>
                    <a:pt x="4835" y="4596"/>
                  </a:cubicBezTo>
                  <a:cubicBezTo>
                    <a:pt x="5037" y="3798"/>
                    <a:pt x="4978" y="2917"/>
                    <a:pt x="4585" y="2191"/>
                  </a:cubicBezTo>
                  <a:cubicBezTo>
                    <a:pt x="4359" y="1786"/>
                    <a:pt x="4037" y="1429"/>
                    <a:pt x="3668" y="1143"/>
                  </a:cubicBezTo>
                  <a:cubicBezTo>
                    <a:pt x="2954" y="536"/>
                    <a:pt x="2085" y="143"/>
                    <a:pt x="1156" y="0"/>
                  </a:cubicBezTo>
                  <a:close/>
                </a:path>
              </a:pathLst>
            </a:custGeom>
            <a:solidFill>
              <a:srgbClr val="FF3577">
                <a:alpha val="4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" name="Google Shape;3044;p44">
            <a:extLst>
              <a:ext uri="{FF2B5EF4-FFF2-40B4-BE49-F238E27FC236}">
                <a16:creationId xmlns:a16="http://schemas.microsoft.com/office/drawing/2014/main" id="{5DFF8951-3ED0-1F43-ACC9-8C6BD8D4FE48}"/>
              </a:ext>
            </a:extLst>
          </p:cNvPr>
          <p:cNvGrpSpPr/>
          <p:nvPr/>
        </p:nvGrpSpPr>
        <p:grpSpPr>
          <a:xfrm>
            <a:off x="6057975" y="2127294"/>
            <a:ext cx="822327" cy="657792"/>
            <a:chOff x="-173975" y="885575"/>
            <a:chExt cx="510984" cy="408744"/>
          </a:xfrm>
        </p:grpSpPr>
        <p:sp>
          <p:nvSpPr>
            <p:cNvPr id="115" name="Google Shape;3045;p44">
              <a:extLst>
                <a:ext uri="{FF2B5EF4-FFF2-40B4-BE49-F238E27FC236}">
                  <a16:creationId xmlns:a16="http://schemas.microsoft.com/office/drawing/2014/main" id="{2D386746-06CD-2040-A443-558F21C784D4}"/>
                </a:ext>
              </a:extLst>
            </p:cNvPr>
            <p:cNvSpPr/>
            <p:nvPr/>
          </p:nvSpPr>
          <p:spPr>
            <a:xfrm>
              <a:off x="-173975" y="885575"/>
              <a:ext cx="510984" cy="408744"/>
            </a:xfrm>
            <a:custGeom>
              <a:avLst/>
              <a:gdLst/>
              <a:ahLst/>
              <a:cxnLst/>
              <a:rect l="l" t="t" r="r" b="b"/>
              <a:pathLst>
                <a:path w="14194" h="11354" extrusionOk="0">
                  <a:moveTo>
                    <a:pt x="7815" y="1"/>
                  </a:moveTo>
                  <a:cubicBezTo>
                    <a:pt x="6820" y="1"/>
                    <a:pt x="5754" y="300"/>
                    <a:pt x="4668" y="1006"/>
                  </a:cubicBezTo>
                  <a:cubicBezTo>
                    <a:pt x="1" y="4042"/>
                    <a:pt x="2525" y="10055"/>
                    <a:pt x="6133" y="11055"/>
                  </a:cubicBezTo>
                  <a:cubicBezTo>
                    <a:pt x="6866" y="11258"/>
                    <a:pt x="7543" y="11353"/>
                    <a:pt x="8166" y="11353"/>
                  </a:cubicBezTo>
                  <a:cubicBezTo>
                    <a:pt x="10931" y="11353"/>
                    <a:pt x="12621" y="9481"/>
                    <a:pt x="13360" y="6935"/>
                  </a:cubicBezTo>
                  <a:cubicBezTo>
                    <a:pt x="14193" y="4087"/>
                    <a:pt x="11489" y="1"/>
                    <a:pt x="7815" y="1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046;p44">
              <a:extLst>
                <a:ext uri="{FF2B5EF4-FFF2-40B4-BE49-F238E27FC236}">
                  <a16:creationId xmlns:a16="http://schemas.microsoft.com/office/drawing/2014/main" id="{252DA86D-95B3-2543-B84D-636C793DDA06}"/>
                </a:ext>
              </a:extLst>
            </p:cNvPr>
            <p:cNvSpPr/>
            <p:nvPr/>
          </p:nvSpPr>
          <p:spPr>
            <a:xfrm>
              <a:off x="-64676" y="889211"/>
              <a:ext cx="363096" cy="403776"/>
            </a:xfrm>
            <a:custGeom>
              <a:avLst/>
              <a:gdLst/>
              <a:ahLst/>
              <a:cxnLst/>
              <a:rect l="l" t="t" r="r" b="b"/>
              <a:pathLst>
                <a:path w="10086" h="11216" extrusionOk="0">
                  <a:moveTo>
                    <a:pt x="5787" y="0"/>
                  </a:moveTo>
                  <a:cubicBezTo>
                    <a:pt x="5787" y="238"/>
                    <a:pt x="5764" y="464"/>
                    <a:pt x="5704" y="702"/>
                  </a:cubicBezTo>
                  <a:cubicBezTo>
                    <a:pt x="5561" y="1167"/>
                    <a:pt x="5299" y="1595"/>
                    <a:pt x="4930" y="1917"/>
                  </a:cubicBezTo>
                  <a:cubicBezTo>
                    <a:pt x="4692" y="1691"/>
                    <a:pt x="4442" y="1464"/>
                    <a:pt x="4168" y="1274"/>
                  </a:cubicBezTo>
                  <a:cubicBezTo>
                    <a:pt x="3740" y="953"/>
                    <a:pt x="3263" y="702"/>
                    <a:pt x="2763" y="512"/>
                  </a:cubicBezTo>
                  <a:cubicBezTo>
                    <a:pt x="2680" y="476"/>
                    <a:pt x="2597" y="441"/>
                    <a:pt x="2525" y="417"/>
                  </a:cubicBezTo>
                  <a:cubicBezTo>
                    <a:pt x="2406" y="464"/>
                    <a:pt x="2299" y="524"/>
                    <a:pt x="2180" y="583"/>
                  </a:cubicBezTo>
                  <a:cubicBezTo>
                    <a:pt x="2311" y="631"/>
                    <a:pt x="2430" y="691"/>
                    <a:pt x="2549" y="738"/>
                  </a:cubicBezTo>
                  <a:cubicBezTo>
                    <a:pt x="2966" y="905"/>
                    <a:pt x="3359" y="1119"/>
                    <a:pt x="3716" y="1357"/>
                  </a:cubicBezTo>
                  <a:cubicBezTo>
                    <a:pt x="4049" y="1595"/>
                    <a:pt x="4359" y="1857"/>
                    <a:pt x="4644" y="2143"/>
                  </a:cubicBezTo>
                  <a:cubicBezTo>
                    <a:pt x="4228" y="2441"/>
                    <a:pt x="3751" y="2643"/>
                    <a:pt x="3251" y="2762"/>
                  </a:cubicBezTo>
                  <a:cubicBezTo>
                    <a:pt x="3056" y="2807"/>
                    <a:pt x="2860" y="2826"/>
                    <a:pt x="2665" y="2826"/>
                  </a:cubicBezTo>
                  <a:cubicBezTo>
                    <a:pt x="2182" y="2826"/>
                    <a:pt x="1702" y="2711"/>
                    <a:pt x="1227" y="2584"/>
                  </a:cubicBezTo>
                  <a:cubicBezTo>
                    <a:pt x="858" y="2488"/>
                    <a:pt x="477" y="2405"/>
                    <a:pt x="120" y="2274"/>
                  </a:cubicBezTo>
                  <a:cubicBezTo>
                    <a:pt x="84" y="2334"/>
                    <a:pt x="37" y="2393"/>
                    <a:pt x="1" y="2453"/>
                  </a:cubicBezTo>
                  <a:cubicBezTo>
                    <a:pt x="299" y="2584"/>
                    <a:pt x="596" y="2679"/>
                    <a:pt x="906" y="2786"/>
                  </a:cubicBezTo>
                  <a:cubicBezTo>
                    <a:pt x="1489" y="2968"/>
                    <a:pt x="2095" y="3142"/>
                    <a:pt x="2705" y="3142"/>
                  </a:cubicBezTo>
                  <a:cubicBezTo>
                    <a:pt x="2855" y="3142"/>
                    <a:pt x="3006" y="3131"/>
                    <a:pt x="3156" y="3108"/>
                  </a:cubicBezTo>
                  <a:cubicBezTo>
                    <a:pt x="3775" y="3012"/>
                    <a:pt x="4382" y="2774"/>
                    <a:pt x="4894" y="2393"/>
                  </a:cubicBezTo>
                  <a:cubicBezTo>
                    <a:pt x="5168" y="2691"/>
                    <a:pt x="5418" y="3000"/>
                    <a:pt x="5656" y="3322"/>
                  </a:cubicBezTo>
                  <a:cubicBezTo>
                    <a:pt x="5859" y="3608"/>
                    <a:pt x="6037" y="3905"/>
                    <a:pt x="6204" y="4203"/>
                  </a:cubicBezTo>
                  <a:cubicBezTo>
                    <a:pt x="6014" y="4286"/>
                    <a:pt x="5823" y="4358"/>
                    <a:pt x="5633" y="4441"/>
                  </a:cubicBezTo>
                  <a:cubicBezTo>
                    <a:pt x="3930" y="5203"/>
                    <a:pt x="2394" y="6298"/>
                    <a:pt x="1120" y="7668"/>
                  </a:cubicBezTo>
                  <a:cubicBezTo>
                    <a:pt x="799" y="8025"/>
                    <a:pt x="501" y="8406"/>
                    <a:pt x="227" y="8799"/>
                  </a:cubicBezTo>
                  <a:cubicBezTo>
                    <a:pt x="275" y="8882"/>
                    <a:pt x="334" y="8953"/>
                    <a:pt x="394" y="9025"/>
                  </a:cubicBezTo>
                  <a:lnTo>
                    <a:pt x="442" y="8953"/>
                  </a:lnTo>
                  <a:cubicBezTo>
                    <a:pt x="692" y="8620"/>
                    <a:pt x="965" y="8299"/>
                    <a:pt x="1251" y="7989"/>
                  </a:cubicBezTo>
                  <a:cubicBezTo>
                    <a:pt x="1846" y="7346"/>
                    <a:pt x="2513" y="6763"/>
                    <a:pt x="3239" y="6251"/>
                  </a:cubicBezTo>
                  <a:cubicBezTo>
                    <a:pt x="4216" y="5560"/>
                    <a:pt x="5275" y="5001"/>
                    <a:pt x="6395" y="4572"/>
                  </a:cubicBezTo>
                  <a:cubicBezTo>
                    <a:pt x="6871" y="5572"/>
                    <a:pt x="7169" y="6644"/>
                    <a:pt x="7264" y="7751"/>
                  </a:cubicBezTo>
                  <a:lnTo>
                    <a:pt x="7180" y="7775"/>
                  </a:lnTo>
                  <a:cubicBezTo>
                    <a:pt x="6133" y="8191"/>
                    <a:pt x="5311" y="9037"/>
                    <a:pt x="4763" y="10013"/>
                  </a:cubicBezTo>
                  <a:cubicBezTo>
                    <a:pt x="4561" y="10394"/>
                    <a:pt x="4394" y="10787"/>
                    <a:pt x="4275" y="11204"/>
                  </a:cubicBezTo>
                  <a:lnTo>
                    <a:pt x="4442" y="11216"/>
                  </a:lnTo>
                  <a:cubicBezTo>
                    <a:pt x="4728" y="10418"/>
                    <a:pt x="5192" y="9692"/>
                    <a:pt x="5799" y="9096"/>
                  </a:cubicBezTo>
                  <a:cubicBezTo>
                    <a:pt x="6228" y="8692"/>
                    <a:pt x="6740" y="8370"/>
                    <a:pt x="7300" y="8168"/>
                  </a:cubicBezTo>
                  <a:cubicBezTo>
                    <a:pt x="7300" y="8299"/>
                    <a:pt x="7311" y="8430"/>
                    <a:pt x="7311" y="8561"/>
                  </a:cubicBezTo>
                  <a:cubicBezTo>
                    <a:pt x="7335" y="9084"/>
                    <a:pt x="7288" y="9608"/>
                    <a:pt x="7192" y="10120"/>
                  </a:cubicBezTo>
                  <a:cubicBezTo>
                    <a:pt x="7145" y="10358"/>
                    <a:pt x="7073" y="10597"/>
                    <a:pt x="7002" y="10835"/>
                  </a:cubicBezTo>
                  <a:cubicBezTo>
                    <a:pt x="6990" y="10870"/>
                    <a:pt x="6978" y="10906"/>
                    <a:pt x="6966" y="10942"/>
                  </a:cubicBezTo>
                  <a:cubicBezTo>
                    <a:pt x="7109" y="10882"/>
                    <a:pt x="7240" y="10835"/>
                    <a:pt x="7383" y="10763"/>
                  </a:cubicBezTo>
                  <a:cubicBezTo>
                    <a:pt x="7419" y="10632"/>
                    <a:pt x="7466" y="10501"/>
                    <a:pt x="7502" y="10358"/>
                  </a:cubicBezTo>
                  <a:cubicBezTo>
                    <a:pt x="7633" y="9894"/>
                    <a:pt x="7704" y="9418"/>
                    <a:pt x="7716" y="8930"/>
                  </a:cubicBezTo>
                  <a:cubicBezTo>
                    <a:pt x="7716" y="8632"/>
                    <a:pt x="7716" y="8346"/>
                    <a:pt x="7692" y="8049"/>
                  </a:cubicBezTo>
                  <a:cubicBezTo>
                    <a:pt x="8002" y="7977"/>
                    <a:pt x="8312" y="7941"/>
                    <a:pt x="8633" y="7941"/>
                  </a:cubicBezTo>
                  <a:cubicBezTo>
                    <a:pt x="8954" y="7941"/>
                    <a:pt x="9276" y="8013"/>
                    <a:pt x="9574" y="8132"/>
                  </a:cubicBezTo>
                  <a:cubicBezTo>
                    <a:pt x="9645" y="8156"/>
                    <a:pt x="9728" y="8191"/>
                    <a:pt x="9800" y="8227"/>
                  </a:cubicBezTo>
                  <a:cubicBezTo>
                    <a:pt x="9859" y="8096"/>
                    <a:pt x="9919" y="7965"/>
                    <a:pt x="9978" y="7822"/>
                  </a:cubicBezTo>
                  <a:lnTo>
                    <a:pt x="9883" y="7775"/>
                  </a:lnTo>
                  <a:cubicBezTo>
                    <a:pt x="9466" y="7591"/>
                    <a:pt x="9019" y="7495"/>
                    <a:pt x="8573" y="7495"/>
                  </a:cubicBezTo>
                  <a:cubicBezTo>
                    <a:pt x="8268" y="7495"/>
                    <a:pt x="7964" y="7540"/>
                    <a:pt x="7669" y="7632"/>
                  </a:cubicBezTo>
                  <a:cubicBezTo>
                    <a:pt x="7609" y="7084"/>
                    <a:pt x="7514" y="6537"/>
                    <a:pt x="7371" y="6013"/>
                  </a:cubicBezTo>
                  <a:cubicBezTo>
                    <a:pt x="7216" y="5477"/>
                    <a:pt x="7014" y="4953"/>
                    <a:pt x="6776" y="4441"/>
                  </a:cubicBezTo>
                  <a:cubicBezTo>
                    <a:pt x="7192" y="4298"/>
                    <a:pt x="7609" y="4179"/>
                    <a:pt x="8038" y="4072"/>
                  </a:cubicBezTo>
                  <a:cubicBezTo>
                    <a:pt x="8573" y="3941"/>
                    <a:pt x="9109" y="3858"/>
                    <a:pt x="9657" y="3810"/>
                  </a:cubicBezTo>
                  <a:cubicBezTo>
                    <a:pt x="9800" y="3810"/>
                    <a:pt x="9943" y="3798"/>
                    <a:pt x="10086" y="3798"/>
                  </a:cubicBezTo>
                  <a:cubicBezTo>
                    <a:pt x="10026" y="3655"/>
                    <a:pt x="9967" y="3500"/>
                    <a:pt x="9895" y="3358"/>
                  </a:cubicBezTo>
                  <a:lnTo>
                    <a:pt x="9800" y="3358"/>
                  </a:lnTo>
                  <a:cubicBezTo>
                    <a:pt x="9264" y="3381"/>
                    <a:pt x="8740" y="3453"/>
                    <a:pt x="8228" y="3560"/>
                  </a:cubicBezTo>
                  <a:cubicBezTo>
                    <a:pt x="7669" y="3691"/>
                    <a:pt x="7109" y="3858"/>
                    <a:pt x="6573" y="4060"/>
                  </a:cubicBezTo>
                  <a:cubicBezTo>
                    <a:pt x="6192" y="3369"/>
                    <a:pt x="5728" y="2727"/>
                    <a:pt x="5180" y="2155"/>
                  </a:cubicBezTo>
                  <a:cubicBezTo>
                    <a:pt x="5549" y="1822"/>
                    <a:pt x="5823" y="1405"/>
                    <a:pt x="5990" y="929"/>
                  </a:cubicBezTo>
                  <a:cubicBezTo>
                    <a:pt x="6085" y="655"/>
                    <a:pt x="6121" y="369"/>
                    <a:pt x="6121" y="83"/>
                  </a:cubicBezTo>
                  <a:cubicBezTo>
                    <a:pt x="6002" y="48"/>
                    <a:pt x="5895" y="24"/>
                    <a:pt x="57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9" name="Google Shape;2980;p44">
            <a:extLst>
              <a:ext uri="{FF2B5EF4-FFF2-40B4-BE49-F238E27FC236}">
                <a16:creationId xmlns:a16="http://schemas.microsoft.com/office/drawing/2014/main" id="{CD8C50B5-9C54-324E-BC77-284DA2ED9FE3}"/>
              </a:ext>
            </a:extLst>
          </p:cNvPr>
          <p:cNvGrpSpPr/>
          <p:nvPr/>
        </p:nvGrpSpPr>
        <p:grpSpPr>
          <a:xfrm>
            <a:off x="3777536" y="9032975"/>
            <a:ext cx="644175" cy="657800"/>
            <a:chOff x="1010488" y="3112025"/>
            <a:chExt cx="644175" cy="657800"/>
          </a:xfrm>
        </p:grpSpPr>
        <p:sp>
          <p:nvSpPr>
            <p:cNvPr id="130" name="Google Shape;2981;p44">
              <a:extLst>
                <a:ext uri="{FF2B5EF4-FFF2-40B4-BE49-F238E27FC236}">
                  <a16:creationId xmlns:a16="http://schemas.microsoft.com/office/drawing/2014/main" id="{3A9093ED-F281-6144-9FA7-85BAE35B2A78}"/>
                </a:ext>
              </a:extLst>
            </p:cNvPr>
            <p:cNvSpPr/>
            <p:nvPr/>
          </p:nvSpPr>
          <p:spPr>
            <a:xfrm>
              <a:off x="1101288" y="3224175"/>
              <a:ext cx="532825" cy="479625"/>
            </a:xfrm>
            <a:custGeom>
              <a:avLst/>
              <a:gdLst/>
              <a:ahLst/>
              <a:cxnLst/>
              <a:rect l="l" t="t" r="r" b="b"/>
              <a:pathLst>
                <a:path w="21313" h="19185" extrusionOk="0">
                  <a:moveTo>
                    <a:pt x="9013" y="1"/>
                  </a:moveTo>
                  <a:cubicBezTo>
                    <a:pt x="8156" y="1"/>
                    <a:pt x="7339" y="332"/>
                    <a:pt x="6727" y="932"/>
                  </a:cubicBezTo>
                  <a:cubicBezTo>
                    <a:pt x="5680" y="1968"/>
                    <a:pt x="5299" y="3492"/>
                    <a:pt x="5751" y="4897"/>
                  </a:cubicBezTo>
                  <a:cubicBezTo>
                    <a:pt x="5643" y="4891"/>
                    <a:pt x="5534" y="4888"/>
                    <a:pt x="5425" y="4888"/>
                  </a:cubicBezTo>
                  <a:cubicBezTo>
                    <a:pt x="3942" y="4888"/>
                    <a:pt x="2427" y="5418"/>
                    <a:pt x="1429" y="6516"/>
                  </a:cubicBezTo>
                  <a:cubicBezTo>
                    <a:pt x="358" y="7683"/>
                    <a:pt x="0" y="9528"/>
                    <a:pt x="762" y="10921"/>
                  </a:cubicBezTo>
                  <a:cubicBezTo>
                    <a:pt x="1048" y="11421"/>
                    <a:pt x="1405" y="11862"/>
                    <a:pt x="1834" y="12255"/>
                  </a:cubicBezTo>
                  <a:cubicBezTo>
                    <a:pt x="2237" y="12658"/>
                    <a:pt x="2736" y="13072"/>
                    <a:pt x="3287" y="13072"/>
                  </a:cubicBezTo>
                  <a:cubicBezTo>
                    <a:pt x="3353" y="13072"/>
                    <a:pt x="3421" y="13065"/>
                    <a:pt x="3489" y="13053"/>
                  </a:cubicBezTo>
                  <a:lnTo>
                    <a:pt x="3489" y="13053"/>
                  </a:lnTo>
                  <a:cubicBezTo>
                    <a:pt x="2870" y="14374"/>
                    <a:pt x="3215" y="15946"/>
                    <a:pt x="4334" y="16886"/>
                  </a:cubicBezTo>
                  <a:cubicBezTo>
                    <a:pt x="4927" y="17390"/>
                    <a:pt x="5663" y="17644"/>
                    <a:pt x="6403" y="17644"/>
                  </a:cubicBezTo>
                  <a:cubicBezTo>
                    <a:pt x="7046" y="17644"/>
                    <a:pt x="7692" y="17452"/>
                    <a:pt x="8251" y="17065"/>
                  </a:cubicBezTo>
                  <a:cubicBezTo>
                    <a:pt x="8311" y="17017"/>
                    <a:pt x="8382" y="16982"/>
                    <a:pt x="8466" y="16958"/>
                  </a:cubicBezTo>
                  <a:cubicBezTo>
                    <a:pt x="8483" y="16955"/>
                    <a:pt x="8499" y="16953"/>
                    <a:pt x="8515" y="16953"/>
                  </a:cubicBezTo>
                  <a:cubicBezTo>
                    <a:pt x="8696" y="16953"/>
                    <a:pt x="8846" y="17125"/>
                    <a:pt x="8966" y="17256"/>
                  </a:cubicBezTo>
                  <a:cubicBezTo>
                    <a:pt x="9573" y="18006"/>
                    <a:pt x="10371" y="18589"/>
                    <a:pt x="11264" y="18958"/>
                  </a:cubicBezTo>
                  <a:cubicBezTo>
                    <a:pt x="11597" y="19113"/>
                    <a:pt x="11966" y="19184"/>
                    <a:pt x="12335" y="19184"/>
                  </a:cubicBezTo>
                  <a:cubicBezTo>
                    <a:pt x="12692" y="19137"/>
                    <a:pt x="13038" y="19006"/>
                    <a:pt x="13335" y="18791"/>
                  </a:cubicBezTo>
                  <a:cubicBezTo>
                    <a:pt x="14526" y="18006"/>
                    <a:pt x="15217" y="16398"/>
                    <a:pt x="14705" y="15077"/>
                  </a:cubicBezTo>
                  <a:lnTo>
                    <a:pt x="14705" y="15077"/>
                  </a:lnTo>
                  <a:cubicBezTo>
                    <a:pt x="15655" y="15332"/>
                    <a:pt x="16637" y="15567"/>
                    <a:pt x="17614" y="15567"/>
                  </a:cubicBezTo>
                  <a:cubicBezTo>
                    <a:pt x="17959" y="15567"/>
                    <a:pt x="18304" y="15538"/>
                    <a:pt x="18646" y="15470"/>
                  </a:cubicBezTo>
                  <a:cubicBezTo>
                    <a:pt x="19955" y="15208"/>
                    <a:pt x="21205" y="14172"/>
                    <a:pt x="21265" y="12826"/>
                  </a:cubicBezTo>
                  <a:cubicBezTo>
                    <a:pt x="21313" y="11898"/>
                    <a:pt x="20789" y="11029"/>
                    <a:pt x="20181" y="10326"/>
                  </a:cubicBezTo>
                  <a:cubicBezTo>
                    <a:pt x="19336" y="9338"/>
                    <a:pt x="18241" y="8516"/>
                    <a:pt x="16967" y="8243"/>
                  </a:cubicBezTo>
                  <a:cubicBezTo>
                    <a:pt x="18098" y="7850"/>
                    <a:pt x="19074" y="7123"/>
                    <a:pt x="19777" y="6147"/>
                  </a:cubicBezTo>
                  <a:cubicBezTo>
                    <a:pt x="20527" y="5111"/>
                    <a:pt x="20908" y="3682"/>
                    <a:pt x="20348" y="2528"/>
                  </a:cubicBezTo>
                  <a:cubicBezTo>
                    <a:pt x="20122" y="2063"/>
                    <a:pt x="19800" y="1670"/>
                    <a:pt x="19396" y="1349"/>
                  </a:cubicBezTo>
                  <a:cubicBezTo>
                    <a:pt x="18586" y="646"/>
                    <a:pt x="17562" y="242"/>
                    <a:pt x="16491" y="194"/>
                  </a:cubicBezTo>
                  <a:cubicBezTo>
                    <a:pt x="16476" y="194"/>
                    <a:pt x="16462" y="194"/>
                    <a:pt x="16448" y="194"/>
                  </a:cubicBezTo>
                  <a:cubicBezTo>
                    <a:pt x="15390" y="194"/>
                    <a:pt x="14327" y="634"/>
                    <a:pt x="13669" y="1456"/>
                  </a:cubicBezTo>
                  <a:lnTo>
                    <a:pt x="13633" y="1420"/>
                  </a:lnTo>
                  <a:lnTo>
                    <a:pt x="13633" y="1420"/>
                  </a:lnTo>
                  <a:cubicBezTo>
                    <a:pt x="13691" y="1723"/>
                    <a:pt x="13362" y="1992"/>
                    <a:pt x="13046" y="1992"/>
                  </a:cubicBezTo>
                  <a:cubicBezTo>
                    <a:pt x="13039" y="1992"/>
                    <a:pt x="13033" y="1992"/>
                    <a:pt x="13026" y="1992"/>
                  </a:cubicBezTo>
                  <a:cubicBezTo>
                    <a:pt x="12704" y="1968"/>
                    <a:pt x="12430" y="1766"/>
                    <a:pt x="12180" y="1575"/>
                  </a:cubicBezTo>
                  <a:cubicBezTo>
                    <a:pt x="11264" y="873"/>
                    <a:pt x="10299" y="87"/>
                    <a:pt x="9144" y="3"/>
                  </a:cubicBezTo>
                  <a:cubicBezTo>
                    <a:pt x="9100" y="2"/>
                    <a:pt x="9056" y="1"/>
                    <a:pt x="9013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2982;p44">
              <a:extLst>
                <a:ext uri="{FF2B5EF4-FFF2-40B4-BE49-F238E27FC236}">
                  <a16:creationId xmlns:a16="http://schemas.microsoft.com/office/drawing/2014/main" id="{89032290-6F5E-C747-92EE-6F3EDA0CD27A}"/>
                </a:ext>
              </a:extLst>
            </p:cNvPr>
            <p:cNvSpPr/>
            <p:nvPr/>
          </p:nvSpPr>
          <p:spPr>
            <a:xfrm>
              <a:off x="1085213" y="3482175"/>
              <a:ext cx="255125" cy="123275"/>
            </a:xfrm>
            <a:custGeom>
              <a:avLst/>
              <a:gdLst/>
              <a:ahLst/>
              <a:cxnLst/>
              <a:rect l="l" t="t" r="r" b="b"/>
              <a:pathLst>
                <a:path w="10205" h="4931" extrusionOk="0">
                  <a:moveTo>
                    <a:pt x="8062" y="0"/>
                  </a:moveTo>
                  <a:cubicBezTo>
                    <a:pt x="7354" y="0"/>
                    <a:pt x="6637" y="94"/>
                    <a:pt x="5954" y="232"/>
                  </a:cubicBezTo>
                  <a:cubicBezTo>
                    <a:pt x="5561" y="316"/>
                    <a:pt x="5156" y="411"/>
                    <a:pt x="4763" y="518"/>
                  </a:cubicBezTo>
                  <a:cubicBezTo>
                    <a:pt x="3715" y="792"/>
                    <a:pt x="2632" y="1078"/>
                    <a:pt x="1763" y="1709"/>
                  </a:cubicBezTo>
                  <a:cubicBezTo>
                    <a:pt x="1441" y="1947"/>
                    <a:pt x="1155" y="2209"/>
                    <a:pt x="881" y="2506"/>
                  </a:cubicBezTo>
                  <a:cubicBezTo>
                    <a:pt x="572" y="2792"/>
                    <a:pt x="322" y="3137"/>
                    <a:pt x="143" y="3518"/>
                  </a:cubicBezTo>
                  <a:cubicBezTo>
                    <a:pt x="0" y="3888"/>
                    <a:pt x="0" y="4340"/>
                    <a:pt x="286" y="4614"/>
                  </a:cubicBezTo>
                  <a:cubicBezTo>
                    <a:pt x="512" y="4840"/>
                    <a:pt x="881" y="4876"/>
                    <a:pt x="1203" y="4900"/>
                  </a:cubicBezTo>
                  <a:cubicBezTo>
                    <a:pt x="1429" y="4922"/>
                    <a:pt x="1656" y="4930"/>
                    <a:pt x="1882" y="4930"/>
                  </a:cubicBezTo>
                  <a:cubicBezTo>
                    <a:pt x="2013" y="4930"/>
                    <a:pt x="2144" y="4928"/>
                    <a:pt x="2275" y="4923"/>
                  </a:cubicBezTo>
                  <a:cubicBezTo>
                    <a:pt x="2739" y="4876"/>
                    <a:pt x="3191" y="4792"/>
                    <a:pt x="3632" y="4661"/>
                  </a:cubicBezTo>
                  <a:cubicBezTo>
                    <a:pt x="4644" y="4411"/>
                    <a:pt x="5632" y="4078"/>
                    <a:pt x="6596" y="3661"/>
                  </a:cubicBezTo>
                  <a:cubicBezTo>
                    <a:pt x="7668" y="3173"/>
                    <a:pt x="8668" y="2518"/>
                    <a:pt x="9537" y="1721"/>
                  </a:cubicBezTo>
                  <a:cubicBezTo>
                    <a:pt x="9692" y="1602"/>
                    <a:pt x="9823" y="1459"/>
                    <a:pt x="9954" y="1316"/>
                  </a:cubicBezTo>
                  <a:cubicBezTo>
                    <a:pt x="9990" y="1280"/>
                    <a:pt x="10192" y="1018"/>
                    <a:pt x="10192" y="1018"/>
                  </a:cubicBezTo>
                  <a:cubicBezTo>
                    <a:pt x="10204" y="828"/>
                    <a:pt x="10145" y="661"/>
                    <a:pt x="10014" y="530"/>
                  </a:cubicBezTo>
                  <a:cubicBezTo>
                    <a:pt x="9871" y="375"/>
                    <a:pt x="9704" y="256"/>
                    <a:pt x="9502" y="185"/>
                  </a:cubicBezTo>
                  <a:cubicBezTo>
                    <a:pt x="9359" y="125"/>
                    <a:pt x="9192" y="89"/>
                    <a:pt x="9037" y="66"/>
                  </a:cubicBezTo>
                  <a:cubicBezTo>
                    <a:pt x="8717" y="20"/>
                    <a:pt x="8390" y="0"/>
                    <a:pt x="80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2983;p44">
              <a:extLst>
                <a:ext uri="{FF2B5EF4-FFF2-40B4-BE49-F238E27FC236}">
                  <a16:creationId xmlns:a16="http://schemas.microsoft.com/office/drawing/2014/main" id="{485582B2-C371-7E42-B930-1C84F02F5A42}"/>
                </a:ext>
              </a:extLst>
            </p:cNvPr>
            <p:cNvSpPr/>
            <p:nvPr/>
          </p:nvSpPr>
          <p:spPr>
            <a:xfrm>
              <a:off x="1276313" y="3507700"/>
              <a:ext cx="108950" cy="262125"/>
            </a:xfrm>
            <a:custGeom>
              <a:avLst/>
              <a:gdLst/>
              <a:ahLst/>
              <a:cxnLst/>
              <a:rect l="l" t="t" r="r" b="b"/>
              <a:pathLst>
                <a:path w="4358" h="10485" extrusionOk="0">
                  <a:moveTo>
                    <a:pt x="3490" y="0"/>
                  </a:moveTo>
                  <a:cubicBezTo>
                    <a:pt x="3438" y="0"/>
                    <a:pt x="3386" y="7"/>
                    <a:pt x="3334" y="21"/>
                  </a:cubicBezTo>
                  <a:cubicBezTo>
                    <a:pt x="3132" y="57"/>
                    <a:pt x="2941" y="140"/>
                    <a:pt x="2774" y="271"/>
                  </a:cubicBezTo>
                  <a:cubicBezTo>
                    <a:pt x="2643" y="378"/>
                    <a:pt x="2536" y="497"/>
                    <a:pt x="2429" y="616"/>
                  </a:cubicBezTo>
                  <a:cubicBezTo>
                    <a:pt x="1786" y="1402"/>
                    <a:pt x="1334" y="2390"/>
                    <a:pt x="988" y="3343"/>
                  </a:cubicBezTo>
                  <a:cubicBezTo>
                    <a:pt x="846" y="3724"/>
                    <a:pt x="738" y="4117"/>
                    <a:pt x="619" y="4510"/>
                  </a:cubicBezTo>
                  <a:cubicBezTo>
                    <a:pt x="310" y="5557"/>
                    <a:pt x="0" y="6629"/>
                    <a:pt x="95" y="7712"/>
                  </a:cubicBezTo>
                  <a:cubicBezTo>
                    <a:pt x="131" y="8105"/>
                    <a:pt x="215" y="8486"/>
                    <a:pt x="322" y="8867"/>
                  </a:cubicBezTo>
                  <a:cubicBezTo>
                    <a:pt x="405" y="9284"/>
                    <a:pt x="572" y="9677"/>
                    <a:pt x="822" y="10022"/>
                  </a:cubicBezTo>
                  <a:cubicBezTo>
                    <a:pt x="1022" y="10283"/>
                    <a:pt x="1325" y="10485"/>
                    <a:pt x="1643" y="10485"/>
                  </a:cubicBezTo>
                  <a:cubicBezTo>
                    <a:pt x="1702" y="10485"/>
                    <a:pt x="1762" y="10478"/>
                    <a:pt x="1822" y="10463"/>
                  </a:cubicBezTo>
                  <a:cubicBezTo>
                    <a:pt x="2131" y="10391"/>
                    <a:pt x="2346" y="10094"/>
                    <a:pt x="2536" y="9832"/>
                  </a:cubicBezTo>
                  <a:cubicBezTo>
                    <a:pt x="2751" y="9534"/>
                    <a:pt x="2941" y="9236"/>
                    <a:pt x="3120" y="8915"/>
                  </a:cubicBezTo>
                  <a:cubicBezTo>
                    <a:pt x="3310" y="8498"/>
                    <a:pt x="3465" y="8070"/>
                    <a:pt x="3584" y="7629"/>
                  </a:cubicBezTo>
                  <a:cubicBezTo>
                    <a:pt x="3894" y="6629"/>
                    <a:pt x="4120" y="5605"/>
                    <a:pt x="4263" y="4569"/>
                  </a:cubicBezTo>
                  <a:cubicBezTo>
                    <a:pt x="4346" y="3795"/>
                    <a:pt x="4358" y="3009"/>
                    <a:pt x="4286" y="2224"/>
                  </a:cubicBezTo>
                  <a:cubicBezTo>
                    <a:pt x="4239" y="1831"/>
                    <a:pt x="4179" y="1426"/>
                    <a:pt x="4108" y="1033"/>
                  </a:cubicBezTo>
                  <a:cubicBezTo>
                    <a:pt x="4084" y="842"/>
                    <a:pt x="4036" y="664"/>
                    <a:pt x="3977" y="473"/>
                  </a:cubicBezTo>
                  <a:cubicBezTo>
                    <a:pt x="3965" y="426"/>
                    <a:pt x="3846" y="128"/>
                    <a:pt x="3846" y="116"/>
                  </a:cubicBezTo>
                  <a:cubicBezTo>
                    <a:pt x="3736" y="40"/>
                    <a:pt x="3615" y="0"/>
                    <a:pt x="34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2984;p44">
              <a:extLst>
                <a:ext uri="{FF2B5EF4-FFF2-40B4-BE49-F238E27FC236}">
                  <a16:creationId xmlns:a16="http://schemas.microsoft.com/office/drawing/2014/main" id="{21CF1C0E-0E95-5947-9566-DB90B32A16B4}"/>
                </a:ext>
              </a:extLst>
            </p:cNvPr>
            <p:cNvSpPr/>
            <p:nvPr/>
          </p:nvSpPr>
          <p:spPr>
            <a:xfrm>
              <a:off x="1389113" y="3497500"/>
              <a:ext cx="208975" cy="192150"/>
            </a:xfrm>
            <a:custGeom>
              <a:avLst/>
              <a:gdLst/>
              <a:ahLst/>
              <a:cxnLst/>
              <a:rect l="l" t="t" r="r" b="b"/>
              <a:pathLst>
                <a:path w="8359" h="7686" extrusionOk="0">
                  <a:moveTo>
                    <a:pt x="429" y="0"/>
                  </a:moveTo>
                  <a:cubicBezTo>
                    <a:pt x="263" y="72"/>
                    <a:pt x="144" y="215"/>
                    <a:pt x="96" y="393"/>
                  </a:cubicBezTo>
                  <a:cubicBezTo>
                    <a:pt x="25" y="584"/>
                    <a:pt x="1" y="798"/>
                    <a:pt x="25" y="1000"/>
                  </a:cubicBezTo>
                  <a:cubicBezTo>
                    <a:pt x="36" y="1167"/>
                    <a:pt x="84" y="1322"/>
                    <a:pt x="144" y="1477"/>
                  </a:cubicBezTo>
                  <a:cubicBezTo>
                    <a:pt x="489" y="2429"/>
                    <a:pt x="1096" y="3322"/>
                    <a:pt x="1739" y="4108"/>
                  </a:cubicBezTo>
                  <a:cubicBezTo>
                    <a:pt x="1989" y="4429"/>
                    <a:pt x="2275" y="4727"/>
                    <a:pt x="2549" y="5025"/>
                  </a:cubicBezTo>
                  <a:cubicBezTo>
                    <a:pt x="3287" y="5834"/>
                    <a:pt x="4049" y="6644"/>
                    <a:pt x="5025" y="7108"/>
                  </a:cubicBezTo>
                  <a:cubicBezTo>
                    <a:pt x="5382" y="7275"/>
                    <a:pt x="5751" y="7418"/>
                    <a:pt x="6132" y="7513"/>
                  </a:cubicBezTo>
                  <a:cubicBezTo>
                    <a:pt x="6462" y="7633"/>
                    <a:pt x="6816" y="7686"/>
                    <a:pt x="7167" y="7686"/>
                  </a:cubicBezTo>
                  <a:cubicBezTo>
                    <a:pt x="7235" y="7686"/>
                    <a:pt x="7303" y="7684"/>
                    <a:pt x="7371" y="7680"/>
                  </a:cubicBezTo>
                  <a:cubicBezTo>
                    <a:pt x="7764" y="7632"/>
                    <a:pt x="8156" y="7418"/>
                    <a:pt x="8264" y="7049"/>
                  </a:cubicBezTo>
                  <a:cubicBezTo>
                    <a:pt x="8359" y="6739"/>
                    <a:pt x="8228" y="6406"/>
                    <a:pt x="8097" y="6108"/>
                  </a:cubicBezTo>
                  <a:cubicBezTo>
                    <a:pt x="7954" y="5775"/>
                    <a:pt x="7787" y="5453"/>
                    <a:pt x="7609" y="5144"/>
                  </a:cubicBezTo>
                  <a:cubicBezTo>
                    <a:pt x="7347" y="4763"/>
                    <a:pt x="7061" y="4406"/>
                    <a:pt x="6740" y="4072"/>
                  </a:cubicBezTo>
                  <a:cubicBezTo>
                    <a:pt x="6037" y="3298"/>
                    <a:pt x="5275" y="2584"/>
                    <a:pt x="4466" y="1941"/>
                  </a:cubicBezTo>
                  <a:cubicBezTo>
                    <a:pt x="3835" y="1465"/>
                    <a:pt x="3168" y="1048"/>
                    <a:pt x="2465" y="715"/>
                  </a:cubicBezTo>
                  <a:cubicBezTo>
                    <a:pt x="2108" y="536"/>
                    <a:pt x="1739" y="381"/>
                    <a:pt x="1358" y="250"/>
                  </a:cubicBezTo>
                  <a:cubicBezTo>
                    <a:pt x="1179" y="179"/>
                    <a:pt x="1001" y="119"/>
                    <a:pt x="810" y="72"/>
                  </a:cubicBezTo>
                  <a:cubicBezTo>
                    <a:pt x="763" y="60"/>
                    <a:pt x="441" y="0"/>
                    <a:pt x="42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2985;p44">
              <a:extLst>
                <a:ext uri="{FF2B5EF4-FFF2-40B4-BE49-F238E27FC236}">
                  <a16:creationId xmlns:a16="http://schemas.microsoft.com/office/drawing/2014/main" id="{327268C6-8C16-904F-A520-C13ADBBA523E}"/>
                </a:ext>
              </a:extLst>
            </p:cNvPr>
            <p:cNvSpPr/>
            <p:nvPr/>
          </p:nvSpPr>
          <p:spPr>
            <a:xfrm>
              <a:off x="1154863" y="3274925"/>
              <a:ext cx="202725" cy="197650"/>
            </a:xfrm>
            <a:custGeom>
              <a:avLst/>
              <a:gdLst/>
              <a:ahLst/>
              <a:cxnLst/>
              <a:rect l="l" t="t" r="r" b="b"/>
              <a:pathLst>
                <a:path w="8109" h="7906" extrusionOk="0">
                  <a:moveTo>
                    <a:pt x="846" y="1"/>
                  </a:moveTo>
                  <a:cubicBezTo>
                    <a:pt x="753" y="1"/>
                    <a:pt x="662" y="14"/>
                    <a:pt x="572" y="45"/>
                  </a:cubicBezTo>
                  <a:cubicBezTo>
                    <a:pt x="203" y="188"/>
                    <a:pt x="24" y="593"/>
                    <a:pt x="0" y="986"/>
                  </a:cubicBezTo>
                  <a:cubicBezTo>
                    <a:pt x="0" y="1402"/>
                    <a:pt x="84" y="1819"/>
                    <a:pt x="239" y="2212"/>
                  </a:cubicBezTo>
                  <a:cubicBezTo>
                    <a:pt x="370" y="2581"/>
                    <a:pt x="524" y="2950"/>
                    <a:pt x="715" y="3295"/>
                  </a:cubicBezTo>
                  <a:cubicBezTo>
                    <a:pt x="1239" y="4236"/>
                    <a:pt x="2108" y="4950"/>
                    <a:pt x="2953" y="5629"/>
                  </a:cubicBezTo>
                  <a:cubicBezTo>
                    <a:pt x="3275" y="5891"/>
                    <a:pt x="3596" y="6153"/>
                    <a:pt x="3918" y="6391"/>
                  </a:cubicBezTo>
                  <a:cubicBezTo>
                    <a:pt x="4751" y="6986"/>
                    <a:pt x="5680" y="7534"/>
                    <a:pt x="6656" y="7808"/>
                  </a:cubicBezTo>
                  <a:cubicBezTo>
                    <a:pt x="6811" y="7856"/>
                    <a:pt x="6966" y="7891"/>
                    <a:pt x="7132" y="7903"/>
                  </a:cubicBezTo>
                  <a:cubicBezTo>
                    <a:pt x="7158" y="7905"/>
                    <a:pt x="7183" y="7905"/>
                    <a:pt x="7209" y="7905"/>
                  </a:cubicBezTo>
                  <a:cubicBezTo>
                    <a:pt x="7388" y="7905"/>
                    <a:pt x="7573" y="7869"/>
                    <a:pt x="7740" y="7796"/>
                  </a:cubicBezTo>
                  <a:cubicBezTo>
                    <a:pt x="7906" y="7737"/>
                    <a:pt x="8037" y="7594"/>
                    <a:pt x="8097" y="7427"/>
                  </a:cubicBezTo>
                  <a:cubicBezTo>
                    <a:pt x="8109" y="7415"/>
                    <a:pt x="8025" y="7105"/>
                    <a:pt x="8013" y="7058"/>
                  </a:cubicBezTo>
                  <a:cubicBezTo>
                    <a:pt x="7954" y="6867"/>
                    <a:pt x="7882" y="6689"/>
                    <a:pt x="7799" y="6522"/>
                  </a:cubicBezTo>
                  <a:cubicBezTo>
                    <a:pt x="7335" y="5427"/>
                    <a:pt x="6704" y="4427"/>
                    <a:pt x="5930" y="3534"/>
                  </a:cubicBezTo>
                  <a:cubicBezTo>
                    <a:pt x="5227" y="2748"/>
                    <a:pt x="4453" y="2033"/>
                    <a:pt x="3632" y="1390"/>
                  </a:cubicBezTo>
                  <a:cubicBezTo>
                    <a:pt x="3287" y="1093"/>
                    <a:pt x="2918" y="819"/>
                    <a:pt x="2513" y="593"/>
                  </a:cubicBezTo>
                  <a:cubicBezTo>
                    <a:pt x="2191" y="426"/>
                    <a:pt x="1870" y="283"/>
                    <a:pt x="1524" y="164"/>
                  </a:cubicBezTo>
                  <a:cubicBezTo>
                    <a:pt x="1305" y="80"/>
                    <a:pt x="1073" y="1"/>
                    <a:pt x="8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2986;p44">
              <a:extLst>
                <a:ext uri="{FF2B5EF4-FFF2-40B4-BE49-F238E27FC236}">
                  <a16:creationId xmlns:a16="http://schemas.microsoft.com/office/drawing/2014/main" id="{82A4092D-DFB4-8445-AF9F-5C0CF480B614}"/>
                </a:ext>
              </a:extLst>
            </p:cNvPr>
            <p:cNvSpPr/>
            <p:nvPr/>
          </p:nvSpPr>
          <p:spPr>
            <a:xfrm>
              <a:off x="1389713" y="3389050"/>
              <a:ext cx="264950" cy="103375"/>
            </a:xfrm>
            <a:custGeom>
              <a:avLst/>
              <a:gdLst/>
              <a:ahLst/>
              <a:cxnLst/>
              <a:rect l="l" t="t" r="r" b="b"/>
              <a:pathLst>
                <a:path w="10598" h="4135" extrusionOk="0">
                  <a:moveTo>
                    <a:pt x="8137" y="0"/>
                  </a:moveTo>
                  <a:cubicBezTo>
                    <a:pt x="7778" y="0"/>
                    <a:pt x="7416" y="20"/>
                    <a:pt x="7061" y="76"/>
                  </a:cubicBezTo>
                  <a:cubicBezTo>
                    <a:pt x="6013" y="171"/>
                    <a:pt x="4989" y="362"/>
                    <a:pt x="3989" y="635"/>
                  </a:cubicBezTo>
                  <a:cubicBezTo>
                    <a:pt x="2846" y="957"/>
                    <a:pt x="1775" y="1469"/>
                    <a:pt x="786" y="2124"/>
                  </a:cubicBezTo>
                  <a:cubicBezTo>
                    <a:pt x="620" y="2219"/>
                    <a:pt x="465" y="2326"/>
                    <a:pt x="322" y="2457"/>
                  </a:cubicBezTo>
                  <a:cubicBezTo>
                    <a:pt x="286" y="2493"/>
                    <a:pt x="48" y="2707"/>
                    <a:pt x="36" y="2731"/>
                  </a:cubicBezTo>
                  <a:cubicBezTo>
                    <a:pt x="1" y="2898"/>
                    <a:pt x="36" y="3088"/>
                    <a:pt x="143" y="3231"/>
                  </a:cubicBezTo>
                  <a:cubicBezTo>
                    <a:pt x="262" y="3398"/>
                    <a:pt x="417" y="3541"/>
                    <a:pt x="596" y="3648"/>
                  </a:cubicBezTo>
                  <a:cubicBezTo>
                    <a:pt x="739" y="3731"/>
                    <a:pt x="882" y="3791"/>
                    <a:pt x="1036" y="3826"/>
                  </a:cubicBezTo>
                  <a:cubicBezTo>
                    <a:pt x="1779" y="4053"/>
                    <a:pt x="2583" y="4134"/>
                    <a:pt x="3371" y="4134"/>
                  </a:cubicBezTo>
                  <a:cubicBezTo>
                    <a:pt x="3619" y="4134"/>
                    <a:pt x="3866" y="4126"/>
                    <a:pt x="4108" y="4112"/>
                  </a:cubicBezTo>
                  <a:cubicBezTo>
                    <a:pt x="4513" y="4100"/>
                    <a:pt x="4918" y="4053"/>
                    <a:pt x="5335" y="4005"/>
                  </a:cubicBezTo>
                  <a:cubicBezTo>
                    <a:pt x="6406" y="3886"/>
                    <a:pt x="7525" y="3767"/>
                    <a:pt x="8478" y="3267"/>
                  </a:cubicBezTo>
                  <a:cubicBezTo>
                    <a:pt x="8823" y="3076"/>
                    <a:pt x="9156" y="2850"/>
                    <a:pt x="9466" y="2612"/>
                  </a:cubicBezTo>
                  <a:cubicBezTo>
                    <a:pt x="9811" y="2374"/>
                    <a:pt x="10109" y="2064"/>
                    <a:pt x="10335" y="1707"/>
                  </a:cubicBezTo>
                  <a:cubicBezTo>
                    <a:pt x="10526" y="1374"/>
                    <a:pt x="10597" y="921"/>
                    <a:pt x="10359" y="612"/>
                  </a:cubicBezTo>
                  <a:cubicBezTo>
                    <a:pt x="10168" y="350"/>
                    <a:pt x="9811" y="266"/>
                    <a:pt x="9490" y="195"/>
                  </a:cubicBezTo>
                  <a:cubicBezTo>
                    <a:pt x="9145" y="112"/>
                    <a:pt x="8787" y="52"/>
                    <a:pt x="8430" y="4"/>
                  </a:cubicBezTo>
                  <a:cubicBezTo>
                    <a:pt x="8333" y="2"/>
                    <a:pt x="8235" y="0"/>
                    <a:pt x="81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2987;p44">
              <a:extLst>
                <a:ext uri="{FF2B5EF4-FFF2-40B4-BE49-F238E27FC236}">
                  <a16:creationId xmlns:a16="http://schemas.microsoft.com/office/drawing/2014/main" id="{2583DA65-2157-3E4A-86B6-73494A73AF23}"/>
                </a:ext>
              </a:extLst>
            </p:cNvPr>
            <p:cNvSpPr/>
            <p:nvPr/>
          </p:nvSpPr>
          <p:spPr>
            <a:xfrm>
              <a:off x="1345963" y="3187525"/>
              <a:ext cx="109850" cy="262300"/>
            </a:xfrm>
            <a:custGeom>
              <a:avLst/>
              <a:gdLst/>
              <a:ahLst/>
              <a:cxnLst/>
              <a:rect l="l" t="t" r="r" b="b"/>
              <a:pathLst>
                <a:path w="4394" h="10492" extrusionOk="0">
                  <a:moveTo>
                    <a:pt x="2725" y="0"/>
                  </a:moveTo>
                  <a:cubicBezTo>
                    <a:pt x="2674" y="0"/>
                    <a:pt x="2623" y="5"/>
                    <a:pt x="2572" y="17"/>
                  </a:cubicBezTo>
                  <a:cubicBezTo>
                    <a:pt x="2251" y="100"/>
                    <a:pt x="2036" y="386"/>
                    <a:pt x="1846" y="660"/>
                  </a:cubicBezTo>
                  <a:cubicBezTo>
                    <a:pt x="1631" y="946"/>
                    <a:pt x="1441" y="1255"/>
                    <a:pt x="1274" y="1565"/>
                  </a:cubicBezTo>
                  <a:cubicBezTo>
                    <a:pt x="1072" y="1993"/>
                    <a:pt x="917" y="2422"/>
                    <a:pt x="810" y="2874"/>
                  </a:cubicBezTo>
                  <a:cubicBezTo>
                    <a:pt x="500" y="3874"/>
                    <a:pt x="274" y="4886"/>
                    <a:pt x="131" y="5934"/>
                  </a:cubicBezTo>
                  <a:cubicBezTo>
                    <a:pt x="0" y="7101"/>
                    <a:pt x="48" y="8292"/>
                    <a:pt x="286" y="9458"/>
                  </a:cubicBezTo>
                  <a:cubicBezTo>
                    <a:pt x="310" y="9637"/>
                    <a:pt x="357" y="9828"/>
                    <a:pt x="405" y="10018"/>
                  </a:cubicBezTo>
                  <a:cubicBezTo>
                    <a:pt x="429" y="10066"/>
                    <a:pt x="536" y="10363"/>
                    <a:pt x="548" y="10375"/>
                  </a:cubicBezTo>
                  <a:cubicBezTo>
                    <a:pt x="649" y="10451"/>
                    <a:pt x="774" y="10491"/>
                    <a:pt x="902" y="10491"/>
                  </a:cubicBezTo>
                  <a:cubicBezTo>
                    <a:pt x="955" y="10491"/>
                    <a:pt x="1008" y="10484"/>
                    <a:pt x="1060" y="10471"/>
                  </a:cubicBezTo>
                  <a:cubicBezTo>
                    <a:pt x="1262" y="10435"/>
                    <a:pt x="1453" y="10340"/>
                    <a:pt x="1620" y="10220"/>
                  </a:cubicBezTo>
                  <a:cubicBezTo>
                    <a:pt x="1739" y="10113"/>
                    <a:pt x="1858" y="9994"/>
                    <a:pt x="1965" y="9863"/>
                  </a:cubicBezTo>
                  <a:cubicBezTo>
                    <a:pt x="2608" y="9089"/>
                    <a:pt x="3060" y="8101"/>
                    <a:pt x="3405" y="7149"/>
                  </a:cubicBezTo>
                  <a:cubicBezTo>
                    <a:pt x="3536" y="6768"/>
                    <a:pt x="3656" y="6375"/>
                    <a:pt x="3775" y="5982"/>
                  </a:cubicBezTo>
                  <a:cubicBezTo>
                    <a:pt x="4084" y="4934"/>
                    <a:pt x="4394" y="3863"/>
                    <a:pt x="4298" y="2779"/>
                  </a:cubicBezTo>
                  <a:cubicBezTo>
                    <a:pt x="4251" y="2386"/>
                    <a:pt x="4179" y="2005"/>
                    <a:pt x="4072" y="1624"/>
                  </a:cubicBezTo>
                  <a:cubicBezTo>
                    <a:pt x="3977" y="1207"/>
                    <a:pt x="3810" y="815"/>
                    <a:pt x="3572" y="469"/>
                  </a:cubicBezTo>
                  <a:cubicBezTo>
                    <a:pt x="3367" y="213"/>
                    <a:pt x="3046" y="0"/>
                    <a:pt x="27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2988;p44">
              <a:extLst>
                <a:ext uri="{FF2B5EF4-FFF2-40B4-BE49-F238E27FC236}">
                  <a16:creationId xmlns:a16="http://schemas.microsoft.com/office/drawing/2014/main" id="{FD0AAA7A-71EE-044A-9E2E-CEC40D2AB2B9}"/>
                </a:ext>
              </a:extLst>
            </p:cNvPr>
            <p:cNvSpPr/>
            <p:nvPr/>
          </p:nvSpPr>
          <p:spPr>
            <a:xfrm>
              <a:off x="1305763" y="3437175"/>
              <a:ext cx="110775" cy="103250"/>
            </a:xfrm>
            <a:custGeom>
              <a:avLst/>
              <a:gdLst/>
              <a:ahLst/>
              <a:cxnLst/>
              <a:rect l="l" t="t" r="r" b="b"/>
              <a:pathLst>
                <a:path w="4431" h="4130" extrusionOk="0">
                  <a:moveTo>
                    <a:pt x="2318" y="0"/>
                  </a:moveTo>
                  <a:cubicBezTo>
                    <a:pt x="2266" y="0"/>
                    <a:pt x="2216" y="3"/>
                    <a:pt x="2168" y="8"/>
                  </a:cubicBezTo>
                  <a:cubicBezTo>
                    <a:pt x="1644" y="56"/>
                    <a:pt x="953" y="306"/>
                    <a:pt x="572" y="782"/>
                  </a:cubicBezTo>
                  <a:cubicBezTo>
                    <a:pt x="418" y="996"/>
                    <a:pt x="287" y="1223"/>
                    <a:pt x="191" y="1473"/>
                  </a:cubicBezTo>
                  <a:cubicBezTo>
                    <a:pt x="60" y="1723"/>
                    <a:pt x="1" y="1997"/>
                    <a:pt x="13" y="2270"/>
                  </a:cubicBezTo>
                  <a:cubicBezTo>
                    <a:pt x="60" y="2497"/>
                    <a:pt x="156" y="2723"/>
                    <a:pt x="299" y="2913"/>
                  </a:cubicBezTo>
                  <a:cubicBezTo>
                    <a:pt x="430" y="3163"/>
                    <a:pt x="596" y="3378"/>
                    <a:pt x="787" y="3592"/>
                  </a:cubicBezTo>
                  <a:cubicBezTo>
                    <a:pt x="1134" y="3952"/>
                    <a:pt x="1631" y="4130"/>
                    <a:pt x="2134" y="4130"/>
                  </a:cubicBezTo>
                  <a:cubicBezTo>
                    <a:pt x="2529" y="4130"/>
                    <a:pt x="2928" y="4021"/>
                    <a:pt x="3263" y="3806"/>
                  </a:cubicBezTo>
                  <a:cubicBezTo>
                    <a:pt x="4025" y="3330"/>
                    <a:pt x="4430" y="2390"/>
                    <a:pt x="4394" y="1497"/>
                  </a:cubicBezTo>
                  <a:cubicBezTo>
                    <a:pt x="4382" y="1342"/>
                    <a:pt x="4359" y="1187"/>
                    <a:pt x="4299" y="1044"/>
                  </a:cubicBezTo>
                  <a:cubicBezTo>
                    <a:pt x="4228" y="889"/>
                    <a:pt x="4121" y="758"/>
                    <a:pt x="4001" y="663"/>
                  </a:cubicBezTo>
                  <a:cubicBezTo>
                    <a:pt x="3558" y="263"/>
                    <a:pt x="2839" y="0"/>
                    <a:pt x="2318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2989;p44">
              <a:extLst>
                <a:ext uri="{FF2B5EF4-FFF2-40B4-BE49-F238E27FC236}">
                  <a16:creationId xmlns:a16="http://schemas.microsoft.com/office/drawing/2014/main" id="{31B619EF-7C94-B946-9638-FEADDCDF3B27}"/>
                </a:ext>
              </a:extLst>
            </p:cNvPr>
            <p:cNvSpPr/>
            <p:nvPr/>
          </p:nvSpPr>
          <p:spPr>
            <a:xfrm>
              <a:off x="1176288" y="3112025"/>
              <a:ext cx="43200" cy="84275"/>
            </a:xfrm>
            <a:custGeom>
              <a:avLst/>
              <a:gdLst/>
              <a:ahLst/>
              <a:cxnLst/>
              <a:rect l="l" t="t" r="r" b="b"/>
              <a:pathLst>
                <a:path w="1728" h="3371" extrusionOk="0">
                  <a:moveTo>
                    <a:pt x="1" y="1"/>
                  </a:moveTo>
                  <a:cubicBezTo>
                    <a:pt x="1" y="334"/>
                    <a:pt x="48" y="668"/>
                    <a:pt x="156" y="977"/>
                  </a:cubicBezTo>
                  <a:cubicBezTo>
                    <a:pt x="239" y="1287"/>
                    <a:pt x="358" y="1572"/>
                    <a:pt x="501" y="1858"/>
                  </a:cubicBezTo>
                  <a:cubicBezTo>
                    <a:pt x="644" y="2132"/>
                    <a:pt x="798" y="2394"/>
                    <a:pt x="989" y="2656"/>
                  </a:cubicBezTo>
                  <a:cubicBezTo>
                    <a:pt x="1191" y="2918"/>
                    <a:pt x="1418" y="3156"/>
                    <a:pt x="1691" y="3370"/>
                  </a:cubicBezTo>
                  <a:cubicBezTo>
                    <a:pt x="1727" y="3025"/>
                    <a:pt x="1703" y="2680"/>
                    <a:pt x="1620" y="2358"/>
                  </a:cubicBezTo>
                  <a:cubicBezTo>
                    <a:pt x="1537" y="2049"/>
                    <a:pt x="1429" y="1751"/>
                    <a:pt x="1287" y="1465"/>
                  </a:cubicBezTo>
                  <a:cubicBezTo>
                    <a:pt x="1144" y="1179"/>
                    <a:pt x="965" y="906"/>
                    <a:pt x="763" y="656"/>
                  </a:cubicBezTo>
                  <a:cubicBezTo>
                    <a:pt x="548" y="394"/>
                    <a:pt x="298" y="167"/>
                    <a:pt x="1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2990;p44">
              <a:extLst>
                <a:ext uri="{FF2B5EF4-FFF2-40B4-BE49-F238E27FC236}">
                  <a16:creationId xmlns:a16="http://schemas.microsoft.com/office/drawing/2014/main" id="{8760E8F5-755E-6F48-B8D3-AD92A5E679B6}"/>
                </a:ext>
              </a:extLst>
            </p:cNvPr>
            <p:cNvSpPr/>
            <p:nvPr/>
          </p:nvSpPr>
          <p:spPr>
            <a:xfrm>
              <a:off x="1010488" y="3330175"/>
              <a:ext cx="85750" cy="36875"/>
            </a:xfrm>
            <a:custGeom>
              <a:avLst/>
              <a:gdLst/>
              <a:ahLst/>
              <a:cxnLst/>
              <a:rect l="l" t="t" r="r" b="b"/>
              <a:pathLst>
                <a:path w="3430" h="1475" extrusionOk="0">
                  <a:moveTo>
                    <a:pt x="359" y="1"/>
                  </a:moveTo>
                  <a:cubicBezTo>
                    <a:pt x="239" y="1"/>
                    <a:pt x="119" y="8"/>
                    <a:pt x="1" y="26"/>
                  </a:cubicBezTo>
                  <a:cubicBezTo>
                    <a:pt x="203" y="288"/>
                    <a:pt x="441" y="514"/>
                    <a:pt x="727" y="704"/>
                  </a:cubicBezTo>
                  <a:cubicBezTo>
                    <a:pt x="1239" y="1050"/>
                    <a:pt x="1823" y="1288"/>
                    <a:pt x="2442" y="1419"/>
                  </a:cubicBezTo>
                  <a:cubicBezTo>
                    <a:pt x="2643" y="1456"/>
                    <a:pt x="2848" y="1475"/>
                    <a:pt x="3056" y="1475"/>
                  </a:cubicBezTo>
                  <a:cubicBezTo>
                    <a:pt x="3180" y="1475"/>
                    <a:pt x="3305" y="1468"/>
                    <a:pt x="3430" y="1455"/>
                  </a:cubicBezTo>
                  <a:cubicBezTo>
                    <a:pt x="3228" y="1193"/>
                    <a:pt x="2978" y="966"/>
                    <a:pt x="2704" y="788"/>
                  </a:cubicBezTo>
                  <a:cubicBezTo>
                    <a:pt x="2442" y="609"/>
                    <a:pt x="2168" y="454"/>
                    <a:pt x="1882" y="335"/>
                  </a:cubicBezTo>
                  <a:cubicBezTo>
                    <a:pt x="1584" y="216"/>
                    <a:pt x="1287" y="121"/>
                    <a:pt x="989" y="62"/>
                  </a:cubicBezTo>
                  <a:cubicBezTo>
                    <a:pt x="778" y="24"/>
                    <a:pt x="567" y="1"/>
                    <a:pt x="359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2991;p44">
              <a:extLst>
                <a:ext uri="{FF2B5EF4-FFF2-40B4-BE49-F238E27FC236}">
                  <a16:creationId xmlns:a16="http://schemas.microsoft.com/office/drawing/2014/main" id="{794C15D0-4A59-0649-B0B1-889425C49433}"/>
                </a:ext>
              </a:extLst>
            </p:cNvPr>
            <p:cNvSpPr/>
            <p:nvPr/>
          </p:nvSpPr>
          <p:spPr>
            <a:xfrm>
              <a:off x="1107238" y="3677575"/>
              <a:ext cx="57475" cy="64625"/>
            </a:xfrm>
            <a:custGeom>
              <a:avLst/>
              <a:gdLst/>
              <a:ahLst/>
              <a:cxnLst/>
              <a:rect l="l" t="t" r="r" b="b"/>
              <a:pathLst>
                <a:path w="2299" h="2585" extrusionOk="0">
                  <a:moveTo>
                    <a:pt x="2298" y="1"/>
                  </a:moveTo>
                  <a:lnTo>
                    <a:pt x="2298" y="1"/>
                  </a:lnTo>
                  <a:cubicBezTo>
                    <a:pt x="2025" y="143"/>
                    <a:pt x="1763" y="310"/>
                    <a:pt x="1524" y="501"/>
                  </a:cubicBezTo>
                  <a:cubicBezTo>
                    <a:pt x="1310" y="667"/>
                    <a:pt x="1108" y="846"/>
                    <a:pt x="905" y="1036"/>
                  </a:cubicBezTo>
                  <a:cubicBezTo>
                    <a:pt x="691" y="1239"/>
                    <a:pt x="501" y="1453"/>
                    <a:pt x="334" y="1691"/>
                  </a:cubicBezTo>
                  <a:cubicBezTo>
                    <a:pt x="143" y="1953"/>
                    <a:pt x="36" y="2263"/>
                    <a:pt x="0" y="2584"/>
                  </a:cubicBezTo>
                  <a:cubicBezTo>
                    <a:pt x="286" y="2477"/>
                    <a:pt x="548" y="2334"/>
                    <a:pt x="810" y="2191"/>
                  </a:cubicBezTo>
                  <a:cubicBezTo>
                    <a:pt x="1060" y="2037"/>
                    <a:pt x="1298" y="1870"/>
                    <a:pt x="1513" y="1667"/>
                  </a:cubicBezTo>
                  <a:cubicBezTo>
                    <a:pt x="1739" y="1453"/>
                    <a:pt x="1917" y="1203"/>
                    <a:pt x="2060" y="929"/>
                  </a:cubicBezTo>
                  <a:cubicBezTo>
                    <a:pt x="2215" y="644"/>
                    <a:pt x="2286" y="322"/>
                    <a:pt x="2298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3" name="Google Shape;3588;p47">
            <a:extLst>
              <a:ext uri="{FF2B5EF4-FFF2-40B4-BE49-F238E27FC236}">
                <a16:creationId xmlns:a16="http://schemas.microsoft.com/office/drawing/2014/main" id="{523563E3-A5BC-7E44-8485-4946F066CB35}"/>
              </a:ext>
            </a:extLst>
          </p:cNvPr>
          <p:cNvGrpSpPr/>
          <p:nvPr/>
        </p:nvGrpSpPr>
        <p:grpSpPr>
          <a:xfrm>
            <a:off x="5202218" y="8327468"/>
            <a:ext cx="700976" cy="580442"/>
            <a:chOff x="511650" y="418597"/>
            <a:chExt cx="700976" cy="580442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154" name="Google Shape;3589;p47">
              <a:extLst>
                <a:ext uri="{FF2B5EF4-FFF2-40B4-BE49-F238E27FC236}">
                  <a16:creationId xmlns:a16="http://schemas.microsoft.com/office/drawing/2014/main" id="{D6B63478-700D-BD49-9D8F-6809EF09C0D2}"/>
                </a:ext>
              </a:extLst>
            </p:cNvPr>
            <p:cNvSpPr/>
            <p:nvPr/>
          </p:nvSpPr>
          <p:spPr>
            <a:xfrm>
              <a:off x="741830" y="916018"/>
              <a:ext cx="57790" cy="83021"/>
            </a:xfrm>
            <a:custGeom>
              <a:avLst/>
              <a:gdLst/>
              <a:ahLst/>
              <a:cxnLst/>
              <a:rect l="l" t="t" r="r" b="b"/>
              <a:pathLst>
                <a:path w="1656" h="2379" extrusionOk="0">
                  <a:moveTo>
                    <a:pt x="679" y="0"/>
                  </a:moveTo>
                  <a:cubicBezTo>
                    <a:pt x="679" y="0"/>
                    <a:pt x="1" y="1298"/>
                    <a:pt x="286" y="2036"/>
                  </a:cubicBezTo>
                  <a:cubicBezTo>
                    <a:pt x="384" y="2281"/>
                    <a:pt x="500" y="2379"/>
                    <a:pt x="619" y="2379"/>
                  </a:cubicBezTo>
                  <a:cubicBezTo>
                    <a:pt x="864" y="2379"/>
                    <a:pt x="1119" y="1965"/>
                    <a:pt x="1239" y="1572"/>
                  </a:cubicBezTo>
                  <a:cubicBezTo>
                    <a:pt x="1417" y="977"/>
                    <a:pt x="1656" y="357"/>
                    <a:pt x="1656" y="357"/>
                  </a:cubicBezTo>
                  <a:lnTo>
                    <a:pt x="67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590;p47">
              <a:extLst>
                <a:ext uri="{FF2B5EF4-FFF2-40B4-BE49-F238E27FC236}">
                  <a16:creationId xmlns:a16="http://schemas.microsoft.com/office/drawing/2014/main" id="{86725363-B771-E84B-952F-51AC7CD06946}"/>
                </a:ext>
              </a:extLst>
            </p:cNvPr>
            <p:cNvSpPr/>
            <p:nvPr/>
          </p:nvSpPr>
          <p:spPr>
            <a:xfrm>
              <a:off x="1016469" y="831253"/>
              <a:ext cx="89791" cy="61245"/>
            </a:xfrm>
            <a:custGeom>
              <a:avLst/>
              <a:gdLst/>
              <a:ahLst/>
              <a:cxnLst/>
              <a:rect l="l" t="t" r="r" b="b"/>
              <a:pathLst>
                <a:path w="2573" h="1755" extrusionOk="0">
                  <a:moveTo>
                    <a:pt x="548" y="0"/>
                  </a:moveTo>
                  <a:lnTo>
                    <a:pt x="1" y="870"/>
                  </a:lnTo>
                  <a:cubicBezTo>
                    <a:pt x="1" y="870"/>
                    <a:pt x="1022" y="1755"/>
                    <a:pt x="1686" y="1755"/>
                  </a:cubicBezTo>
                  <a:cubicBezTo>
                    <a:pt x="1784" y="1755"/>
                    <a:pt x="1875" y="1736"/>
                    <a:pt x="1953" y="1691"/>
                  </a:cubicBezTo>
                  <a:cubicBezTo>
                    <a:pt x="2572" y="1346"/>
                    <a:pt x="548" y="0"/>
                    <a:pt x="5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591;p47">
              <a:extLst>
                <a:ext uri="{FF2B5EF4-FFF2-40B4-BE49-F238E27FC236}">
                  <a16:creationId xmlns:a16="http://schemas.microsoft.com/office/drawing/2014/main" id="{C43A2172-A35A-CC49-8D3A-779B3B528DBD}"/>
                </a:ext>
              </a:extLst>
            </p:cNvPr>
            <p:cNvSpPr/>
            <p:nvPr/>
          </p:nvSpPr>
          <p:spPr>
            <a:xfrm>
              <a:off x="741830" y="916018"/>
              <a:ext cx="57790" cy="83021"/>
            </a:xfrm>
            <a:custGeom>
              <a:avLst/>
              <a:gdLst/>
              <a:ahLst/>
              <a:cxnLst/>
              <a:rect l="l" t="t" r="r" b="b"/>
              <a:pathLst>
                <a:path w="1656" h="2379" extrusionOk="0">
                  <a:moveTo>
                    <a:pt x="679" y="0"/>
                  </a:moveTo>
                  <a:cubicBezTo>
                    <a:pt x="679" y="0"/>
                    <a:pt x="1" y="1298"/>
                    <a:pt x="286" y="2036"/>
                  </a:cubicBezTo>
                  <a:cubicBezTo>
                    <a:pt x="384" y="2281"/>
                    <a:pt x="500" y="2379"/>
                    <a:pt x="619" y="2379"/>
                  </a:cubicBezTo>
                  <a:cubicBezTo>
                    <a:pt x="864" y="2379"/>
                    <a:pt x="1119" y="1965"/>
                    <a:pt x="1239" y="1572"/>
                  </a:cubicBezTo>
                  <a:cubicBezTo>
                    <a:pt x="1417" y="977"/>
                    <a:pt x="1656" y="357"/>
                    <a:pt x="1656" y="357"/>
                  </a:cubicBezTo>
                  <a:lnTo>
                    <a:pt x="67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592;p47">
              <a:extLst>
                <a:ext uri="{FF2B5EF4-FFF2-40B4-BE49-F238E27FC236}">
                  <a16:creationId xmlns:a16="http://schemas.microsoft.com/office/drawing/2014/main" id="{0C0B7EB7-1D83-B349-B3B5-DEABBC9C33E6}"/>
                </a:ext>
              </a:extLst>
            </p:cNvPr>
            <p:cNvSpPr/>
            <p:nvPr/>
          </p:nvSpPr>
          <p:spPr>
            <a:xfrm>
              <a:off x="1016469" y="831253"/>
              <a:ext cx="89791" cy="61245"/>
            </a:xfrm>
            <a:custGeom>
              <a:avLst/>
              <a:gdLst/>
              <a:ahLst/>
              <a:cxnLst/>
              <a:rect l="l" t="t" r="r" b="b"/>
              <a:pathLst>
                <a:path w="2573" h="1755" extrusionOk="0">
                  <a:moveTo>
                    <a:pt x="548" y="0"/>
                  </a:moveTo>
                  <a:lnTo>
                    <a:pt x="1" y="870"/>
                  </a:lnTo>
                  <a:cubicBezTo>
                    <a:pt x="1" y="870"/>
                    <a:pt x="1022" y="1755"/>
                    <a:pt x="1686" y="1755"/>
                  </a:cubicBezTo>
                  <a:cubicBezTo>
                    <a:pt x="1784" y="1755"/>
                    <a:pt x="1875" y="1736"/>
                    <a:pt x="1953" y="1691"/>
                  </a:cubicBezTo>
                  <a:cubicBezTo>
                    <a:pt x="2572" y="1346"/>
                    <a:pt x="548" y="0"/>
                    <a:pt x="5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593;p47">
              <a:extLst>
                <a:ext uri="{FF2B5EF4-FFF2-40B4-BE49-F238E27FC236}">
                  <a16:creationId xmlns:a16="http://schemas.microsoft.com/office/drawing/2014/main" id="{92CCC35A-1789-2746-B66A-D537DC239FDA}"/>
                </a:ext>
              </a:extLst>
            </p:cNvPr>
            <p:cNvSpPr/>
            <p:nvPr/>
          </p:nvSpPr>
          <p:spPr>
            <a:xfrm>
              <a:off x="535345" y="597164"/>
              <a:ext cx="164193" cy="89687"/>
            </a:xfrm>
            <a:custGeom>
              <a:avLst/>
              <a:gdLst/>
              <a:ahLst/>
              <a:cxnLst/>
              <a:rect l="l" t="t" r="r" b="b"/>
              <a:pathLst>
                <a:path w="4705" h="2570" extrusionOk="0">
                  <a:moveTo>
                    <a:pt x="304" y="1"/>
                  </a:moveTo>
                  <a:cubicBezTo>
                    <a:pt x="250" y="1"/>
                    <a:pt x="197" y="14"/>
                    <a:pt x="143" y="41"/>
                  </a:cubicBezTo>
                  <a:cubicBezTo>
                    <a:pt x="0" y="136"/>
                    <a:pt x="48" y="303"/>
                    <a:pt x="131" y="422"/>
                  </a:cubicBezTo>
                  <a:cubicBezTo>
                    <a:pt x="131" y="422"/>
                    <a:pt x="120" y="414"/>
                    <a:pt x="116" y="414"/>
                  </a:cubicBezTo>
                  <a:cubicBezTo>
                    <a:pt x="114" y="414"/>
                    <a:pt x="116" y="419"/>
                    <a:pt x="131" y="434"/>
                  </a:cubicBezTo>
                  <a:cubicBezTo>
                    <a:pt x="155" y="481"/>
                    <a:pt x="191" y="517"/>
                    <a:pt x="238" y="553"/>
                  </a:cubicBezTo>
                  <a:cubicBezTo>
                    <a:pt x="286" y="589"/>
                    <a:pt x="334" y="612"/>
                    <a:pt x="393" y="648"/>
                  </a:cubicBezTo>
                  <a:cubicBezTo>
                    <a:pt x="977" y="1017"/>
                    <a:pt x="1572" y="1363"/>
                    <a:pt x="2191" y="1672"/>
                  </a:cubicBezTo>
                  <a:cubicBezTo>
                    <a:pt x="2917" y="2029"/>
                    <a:pt x="3679" y="2446"/>
                    <a:pt x="4489" y="2565"/>
                  </a:cubicBezTo>
                  <a:cubicBezTo>
                    <a:pt x="4500" y="2568"/>
                    <a:pt x="4511" y="2569"/>
                    <a:pt x="4522" y="2569"/>
                  </a:cubicBezTo>
                  <a:cubicBezTo>
                    <a:pt x="4644" y="2569"/>
                    <a:pt x="4705" y="2393"/>
                    <a:pt x="4584" y="2327"/>
                  </a:cubicBezTo>
                  <a:lnTo>
                    <a:pt x="4584" y="2315"/>
                  </a:lnTo>
                  <a:cubicBezTo>
                    <a:pt x="4001" y="1922"/>
                    <a:pt x="3382" y="1565"/>
                    <a:pt x="2751" y="1243"/>
                  </a:cubicBezTo>
                  <a:cubicBezTo>
                    <a:pt x="2108" y="898"/>
                    <a:pt x="1465" y="565"/>
                    <a:pt x="822" y="220"/>
                  </a:cubicBezTo>
                  <a:cubicBezTo>
                    <a:pt x="715" y="160"/>
                    <a:pt x="619" y="100"/>
                    <a:pt x="524" y="53"/>
                  </a:cubicBezTo>
                  <a:cubicBezTo>
                    <a:pt x="465" y="29"/>
                    <a:pt x="417" y="17"/>
                    <a:pt x="357" y="5"/>
                  </a:cubicBezTo>
                  <a:cubicBezTo>
                    <a:pt x="340" y="2"/>
                    <a:pt x="322" y="1"/>
                    <a:pt x="30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594;p47">
              <a:extLst>
                <a:ext uri="{FF2B5EF4-FFF2-40B4-BE49-F238E27FC236}">
                  <a16:creationId xmlns:a16="http://schemas.microsoft.com/office/drawing/2014/main" id="{4C5C5F5C-22D2-2644-BD7A-42BFFE21FCB4}"/>
                </a:ext>
              </a:extLst>
            </p:cNvPr>
            <p:cNvSpPr/>
            <p:nvPr/>
          </p:nvSpPr>
          <p:spPr>
            <a:xfrm>
              <a:off x="519118" y="553892"/>
              <a:ext cx="179129" cy="188063"/>
            </a:xfrm>
            <a:custGeom>
              <a:avLst/>
              <a:gdLst/>
              <a:ahLst/>
              <a:cxnLst/>
              <a:rect l="l" t="t" r="r" b="b"/>
              <a:pathLst>
                <a:path w="5133" h="5389" extrusionOk="0">
                  <a:moveTo>
                    <a:pt x="3308" y="1"/>
                  </a:moveTo>
                  <a:cubicBezTo>
                    <a:pt x="2443" y="1"/>
                    <a:pt x="1476" y="379"/>
                    <a:pt x="906" y="1805"/>
                  </a:cubicBezTo>
                  <a:cubicBezTo>
                    <a:pt x="1" y="4103"/>
                    <a:pt x="2299" y="5389"/>
                    <a:pt x="2299" y="5389"/>
                  </a:cubicBezTo>
                  <a:lnTo>
                    <a:pt x="5132" y="483"/>
                  </a:lnTo>
                  <a:cubicBezTo>
                    <a:pt x="5132" y="483"/>
                    <a:pt x="4285" y="1"/>
                    <a:pt x="33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595;p47">
              <a:extLst>
                <a:ext uri="{FF2B5EF4-FFF2-40B4-BE49-F238E27FC236}">
                  <a16:creationId xmlns:a16="http://schemas.microsoft.com/office/drawing/2014/main" id="{9E796210-EC78-2941-A505-47994C229A38}"/>
                </a:ext>
              </a:extLst>
            </p:cNvPr>
            <p:cNvSpPr/>
            <p:nvPr/>
          </p:nvSpPr>
          <p:spPr>
            <a:xfrm>
              <a:off x="917153" y="418597"/>
              <a:ext cx="73180" cy="168590"/>
            </a:xfrm>
            <a:custGeom>
              <a:avLst/>
              <a:gdLst/>
              <a:ahLst/>
              <a:cxnLst/>
              <a:rect l="l" t="t" r="r" b="b"/>
              <a:pathLst>
                <a:path w="2097" h="4831" extrusionOk="0">
                  <a:moveTo>
                    <a:pt x="1846" y="0"/>
                  </a:moveTo>
                  <a:cubicBezTo>
                    <a:pt x="1835" y="0"/>
                    <a:pt x="1823" y="1"/>
                    <a:pt x="1811" y="3"/>
                  </a:cubicBezTo>
                  <a:cubicBezTo>
                    <a:pt x="1739" y="26"/>
                    <a:pt x="1668" y="62"/>
                    <a:pt x="1632" y="122"/>
                  </a:cubicBezTo>
                  <a:cubicBezTo>
                    <a:pt x="1597" y="169"/>
                    <a:pt x="1561" y="217"/>
                    <a:pt x="1537" y="264"/>
                  </a:cubicBezTo>
                  <a:cubicBezTo>
                    <a:pt x="1501" y="372"/>
                    <a:pt x="1466" y="479"/>
                    <a:pt x="1430" y="586"/>
                  </a:cubicBezTo>
                  <a:cubicBezTo>
                    <a:pt x="1192" y="1276"/>
                    <a:pt x="930" y="1955"/>
                    <a:pt x="680" y="2646"/>
                  </a:cubicBezTo>
                  <a:cubicBezTo>
                    <a:pt x="418" y="3301"/>
                    <a:pt x="203" y="3979"/>
                    <a:pt x="25" y="4670"/>
                  </a:cubicBezTo>
                  <a:lnTo>
                    <a:pt x="25" y="4658"/>
                  </a:lnTo>
                  <a:lnTo>
                    <a:pt x="25" y="4658"/>
                  </a:lnTo>
                  <a:cubicBezTo>
                    <a:pt x="0" y="4755"/>
                    <a:pt x="76" y="4831"/>
                    <a:pt x="157" y="4831"/>
                  </a:cubicBezTo>
                  <a:cubicBezTo>
                    <a:pt x="194" y="4831"/>
                    <a:pt x="233" y="4815"/>
                    <a:pt x="263" y="4777"/>
                  </a:cubicBezTo>
                  <a:cubicBezTo>
                    <a:pt x="787" y="4146"/>
                    <a:pt x="1073" y="3324"/>
                    <a:pt x="1370" y="2574"/>
                  </a:cubicBezTo>
                  <a:cubicBezTo>
                    <a:pt x="1632" y="1931"/>
                    <a:pt x="1847" y="1276"/>
                    <a:pt x="2037" y="610"/>
                  </a:cubicBezTo>
                  <a:cubicBezTo>
                    <a:pt x="2049" y="550"/>
                    <a:pt x="2073" y="503"/>
                    <a:pt x="2085" y="443"/>
                  </a:cubicBezTo>
                  <a:cubicBezTo>
                    <a:pt x="2097" y="384"/>
                    <a:pt x="2097" y="336"/>
                    <a:pt x="2085" y="276"/>
                  </a:cubicBezTo>
                  <a:cubicBezTo>
                    <a:pt x="2051" y="143"/>
                    <a:pt x="1998" y="0"/>
                    <a:pt x="18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596;p47">
              <a:extLst>
                <a:ext uri="{FF2B5EF4-FFF2-40B4-BE49-F238E27FC236}">
                  <a16:creationId xmlns:a16="http://schemas.microsoft.com/office/drawing/2014/main" id="{D9146C01-A60C-C34D-BD65-4178A7391349}"/>
                </a:ext>
              </a:extLst>
            </p:cNvPr>
            <p:cNvSpPr/>
            <p:nvPr/>
          </p:nvSpPr>
          <p:spPr>
            <a:xfrm>
              <a:off x="844462" y="426344"/>
              <a:ext cx="217760" cy="138194"/>
            </a:xfrm>
            <a:custGeom>
              <a:avLst/>
              <a:gdLst/>
              <a:ahLst/>
              <a:cxnLst/>
              <a:rect l="l" t="t" r="r" b="b"/>
              <a:pathLst>
                <a:path w="6240" h="3960" extrusionOk="0">
                  <a:moveTo>
                    <a:pt x="2606" y="1"/>
                  </a:moveTo>
                  <a:cubicBezTo>
                    <a:pt x="734" y="1"/>
                    <a:pt x="0" y="2209"/>
                    <a:pt x="0" y="2209"/>
                  </a:cubicBezTo>
                  <a:lnTo>
                    <a:pt x="5382" y="3960"/>
                  </a:lnTo>
                  <a:cubicBezTo>
                    <a:pt x="5382" y="3960"/>
                    <a:pt x="6239" y="1471"/>
                    <a:pt x="4025" y="376"/>
                  </a:cubicBezTo>
                  <a:cubicBezTo>
                    <a:pt x="3493" y="110"/>
                    <a:pt x="3021" y="1"/>
                    <a:pt x="26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597;p47">
              <a:extLst>
                <a:ext uri="{FF2B5EF4-FFF2-40B4-BE49-F238E27FC236}">
                  <a16:creationId xmlns:a16="http://schemas.microsoft.com/office/drawing/2014/main" id="{CB7D14EA-A07C-AE4A-B487-596F30C9D82B}"/>
                </a:ext>
              </a:extLst>
            </p:cNvPr>
            <p:cNvSpPr/>
            <p:nvPr/>
          </p:nvSpPr>
          <p:spPr>
            <a:xfrm>
              <a:off x="709830" y="481411"/>
              <a:ext cx="87732" cy="100156"/>
            </a:xfrm>
            <a:custGeom>
              <a:avLst/>
              <a:gdLst/>
              <a:ahLst/>
              <a:cxnLst/>
              <a:rect l="l" t="t" r="r" b="b"/>
              <a:pathLst>
                <a:path w="2514" h="2870" extrusionOk="0">
                  <a:moveTo>
                    <a:pt x="2144" y="0"/>
                  </a:moveTo>
                  <a:lnTo>
                    <a:pt x="1" y="774"/>
                  </a:lnTo>
                  <a:lnTo>
                    <a:pt x="418" y="1393"/>
                  </a:lnTo>
                  <a:lnTo>
                    <a:pt x="1239" y="1143"/>
                  </a:lnTo>
                  <a:lnTo>
                    <a:pt x="1775" y="2870"/>
                  </a:lnTo>
                  <a:lnTo>
                    <a:pt x="2430" y="2417"/>
                  </a:lnTo>
                  <a:lnTo>
                    <a:pt x="1727" y="1060"/>
                  </a:lnTo>
                  <a:lnTo>
                    <a:pt x="2513" y="858"/>
                  </a:lnTo>
                  <a:lnTo>
                    <a:pt x="214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598;p47">
              <a:extLst>
                <a:ext uri="{FF2B5EF4-FFF2-40B4-BE49-F238E27FC236}">
                  <a16:creationId xmlns:a16="http://schemas.microsoft.com/office/drawing/2014/main" id="{64D1FD6A-AF9F-894D-86FA-3DF57C461710}"/>
                </a:ext>
              </a:extLst>
            </p:cNvPr>
            <p:cNvSpPr/>
            <p:nvPr/>
          </p:nvSpPr>
          <p:spPr>
            <a:xfrm>
              <a:off x="634697" y="545098"/>
              <a:ext cx="433741" cy="401426"/>
            </a:xfrm>
            <a:custGeom>
              <a:avLst/>
              <a:gdLst/>
              <a:ahLst/>
              <a:cxnLst/>
              <a:rect l="l" t="t" r="r" b="b"/>
              <a:pathLst>
                <a:path w="12429" h="11503" extrusionOk="0">
                  <a:moveTo>
                    <a:pt x="6525" y="1"/>
                  </a:moveTo>
                  <a:cubicBezTo>
                    <a:pt x="4233" y="1"/>
                    <a:pt x="1509" y="1035"/>
                    <a:pt x="820" y="4688"/>
                  </a:cubicBezTo>
                  <a:cubicBezTo>
                    <a:pt x="1" y="9047"/>
                    <a:pt x="2989" y="11502"/>
                    <a:pt x="6426" y="11502"/>
                  </a:cubicBezTo>
                  <a:cubicBezTo>
                    <a:pt x="6585" y="11502"/>
                    <a:pt x="6744" y="11497"/>
                    <a:pt x="6904" y="11487"/>
                  </a:cubicBezTo>
                  <a:cubicBezTo>
                    <a:pt x="10536" y="11260"/>
                    <a:pt x="12429" y="8272"/>
                    <a:pt x="12203" y="5021"/>
                  </a:cubicBezTo>
                  <a:cubicBezTo>
                    <a:pt x="11965" y="1759"/>
                    <a:pt x="9179" y="402"/>
                    <a:pt x="8095" y="164"/>
                  </a:cubicBezTo>
                  <a:cubicBezTo>
                    <a:pt x="7622" y="63"/>
                    <a:pt x="7087" y="1"/>
                    <a:pt x="65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599;p47">
              <a:extLst>
                <a:ext uri="{FF2B5EF4-FFF2-40B4-BE49-F238E27FC236}">
                  <a16:creationId xmlns:a16="http://schemas.microsoft.com/office/drawing/2014/main" id="{ECA2A2C0-F61D-6940-9686-CA780059D12A}"/>
                </a:ext>
              </a:extLst>
            </p:cNvPr>
            <p:cNvSpPr/>
            <p:nvPr/>
          </p:nvSpPr>
          <p:spPr>
            <a:xfrm>
              <a:off x="671478" y="577831"/>
              <a:ext cx="363318" cy="336203"/>
            </a:xfrm>
            <a:custGeom>
              <a:avLst/>
              <a:gdLst/>
              <a:ahLst/>
              <a:cxnLst/>
              <a:rect l="l" t="t" r="r" b="b"/>
              <a:pathLst>
                <a:path w="10411" h="9634" extrusionOk="0">
                  <a:moveTo>
                    <a:pt x="5436" y="0"/>
                  </a:moveTo>
                  <a:cubicBezTo>
                    <a:pt x="3526" y="0"/>
                    <a:pt x="1255" y="870"/>
                    <a:pt x="683" y="3929"/>
                  </a:cubicBezTo>
                  <a:cubicBezTo>
                    <a:pt x="1" y="7569"/>
                    <a:pt x="2492" y="9633"/>
                    <a:pt x="5374" y="9633"/>
                  </a:cubicBezTo>
                  <a:cubicBezTo>
                    <a:pt x="5508" y="9633"/>
                    <a:pt x="5643" y="9629"/>
                    <a:pt x="5779" y="9620"/>
                  </a:cubicBezTo>
                  <a:cubicBezTo>
                    <a:pt x="8827" y="9417"/>
                    <a:pt x="10411" y="6917"/>
                    <a:pt x="10208" y="4203"/>
                  </a:cubicBezTo>
                  <a:cubicBezTo>
                    <a:pt x="10006" y="1476"/>
                    <a:pt x="7684" y="333"/>
                    <a:pt x="6767" y="142"/>
                  </a:cubicBezTo>
                  <a:cubicBezTo>
                    <a:pt x="6368" y="54"/>
                    <a:pt x="5913" y="0"/>
                    <a:pt x="54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600;p47">
              <a:extLst>
                <a:ext uri="{FF2B5EF4-FFF2-40B4-BE49-F238E27FC236}">
                  <a16:creationId xmlns:a16="http://schemas.microsoft.com/office/drawing/2014/main" id="{198D5667-8E87-094B-A96C-20F95EF580B2}"/>
                </a:ext>
              </a:extLst>
            </p:cNvPr>
            <p:cNvSpPr/>
            <p:nvPr/>
          </p:nvSpPr>
          <p:spPr>
            <a:xfrm>
              <a:off x="786289" y="616009"/>
              <a:ext cx="94782" cy="234790"/>
            </a:xfrm>
            <a:custGeom>
              <a:avLst/>
              <a:gdLst/>
              <a:ahLst/>
              <a:cxnLst/>
              <a:rect l="l" t="t" r="r" b="b"/>
              <a:pathLst>
                <a:path w="2716" h="6728" extrusionOk="0">
                  <a:moveTo>
                    <a:pt x="870" y="1"/>
                  </a:moveTo>
                  <a:cubicBezTo>
                    <a:pt x="822" y="1"/>
                    <a:pt x="786" y="25"/>
                    <a:pt x="786" y="61"/>
                  </a:cubicBezTo>
                  <a:cubicBezTo>
                    <a:pt x="775" y="251"/>
                    <a:pt x="810" y="442"/>
                    <a:pt x="894" y="608"/>
                  </a:cubicBezTo>
                  <a:cubicBezTo>
                    <a:pt x="905" y="644"/>
                    <a:pt x="917" y="680"/>
                    <a:pt x="929" y="727"/>
                  </a:cubicBezTo>
                  <a:cubicBezTo>
                    <a:pt x="1060" y="1061"/>
                    <a:pt x="1167" y="1406"/>
                    <a:pt x="1286" y="1775"/>
                  </a:cubicBezTo>
                  <a:cubicBezTo>
                    <a:pt x="1394" y="2144"/>
                    <a:pt x="1537" y="2513"/>
                    <a:pt x="1691" y="2918"/>
                  </a:cubicBezTo>
                  <a:cubicBezTo>
                    <a:pt x="1715" y="2978"/>
                    <a:pt x="1739" y="3037"/>
                    <a:pt x="1763" y="3109"/>
                  </a:cubicBezTo>
                  <a:cubicBezTo>
                    <a:pt x="1787" y="3168"/>
                    <a:pt x="1834" y="3275"/>
                    <a:pt x="1858" y="3359"/>
                  </a:cubicBezTo>
                  <a:cubicBezTo>
                    <a:pt x="1739" y="3454"/>
                    <a:pt x="1656" y="3609"/>
                    <a:pt x="1656" y="3775"/>
                  </a:cubicBezTo>
                  <a:cubicBezTo>
                    <a:pt x="1644" y="3882"/>
                    <a:pt x="1679" y="3990"/>
                    <a:pt x="1751" y="4085"/>
                  </a:cubicBezTo>
                  <a:cubicBezTo>
                    <a:pt x="1775" y="4109"/>
                    <a:pt x="1787" y="4132"/>
                    <a:pt x="1810" y="4144"/>
                  </a:cubicBezTo>
                  <a:lnTo>
                    <a:pt x="1810" y="4168"/>
                  </a:lnTo>
                  <a:cubicBezTo>
                    <a:pt x="1739" y="4287"/>
                    <a:pt x="1667" y="4394"/>
                    <a:pt x="1584" y="4502"/>
                  </a:cubicBezTo>
                  <a:cubicBezTo>
                    <a:pt x="1525" y="4573"/>
                    <a:pt x="1465" y="4632"/>
                    <a:pt x="1417" y="4704"/>
                  </a:cubicBezTo>
                  <a:cubicBezTo>
                    <a:pt x="1286" y="4847"/>
                    <a:pt x="1156" y="5002"/>
                    <a:pt x="1036" y="5156"/>
                  </a:cubicBezTo>
                  <a:cubicBezTo>
                    <a:pt x="953" y="5264"/>
                    <a:pt x="882" y="5371"/>
                    <a:pt x="810" y="5466"/>
                  </a:cubicBezTo>
                  <a:cubicBezTo>
                    <a:pt x="703" y="5621"/>
                    <a:pt x="584" y="5764"/>
                    <a:pt x="465" y="5918"/>
                  </a:cubicBezTo>
                  <a:lnTo>
                    <a:pt x="370" y="6037"/>
                  </a:lnTo>
                  <a:cubicBezTo>
                    <a:pt x="203" y="6204"/>
                    <a:pt x="84" y="6395"/>
                    <a:pt x="13" y="6621"/>
                  </a:cubicBezTo>
                  <a:cubicBezTo>
                    <a:pt x="1" y="6645"/>
                    <a:pt x="13" y="6668"/>
                    <a:pt x="24" y="6692"/>
                  </a:cubicBezTo>
                  <a:cubicBezTo>
                    <a:pt x="36" y="6716"/>
                    <a:pt x="72" y="6728"/>
                    <a:pt x="96" y="6728"/>
                  </a:cubicBezTo>
                  <a:cubicBezTo>
                    <a:pt x="132" y="6728"/>
                    <a:pt x="155" y="6716"/>
                    <a:pt x="179" y="6692"/>
                  </a:cubicBezTo>
                  <a:cubicBezTo>
                    <a:pt x="286" y="6537"/>
                    <a:pt x="405" y="6383"/>
                    <a:pt x="536" y="6240"/>
                  </a:cubicBezTo>
                  <a:cubicBezTo>
                    <a:pt x="596" y="6180"/>
                    <a:pt x="655" y="6109"/>
                    <a:pt x="715" y="6049"/>
                  </a:cubicBezTo>
                  <a:cubicBezTo>
                    <a:pt x="870" y="5871"/>
                    <a:pt x="1013" y="5680"/>
                    <a:pt x="1156" y="5502"/>
                  </a:cubicBezTo>
                  <a:lnTo>
                    <a:pt x="1298" y="5299"/>
                  </a:lnTo>
                  <a:cubicBezTo>
                    <a:pt x="1453" y="5109"/>
                    <a:pt x="1620" y="4906"/>
                    <a:pt x="1858" y="4644"/>
                  </a:cubicBezTo>
                  <a:cubicBezTo>
                    <a:pt x="1894" y="4609"/>
                    <a:pt x="1941" y="4561"/>
                    <a:pt x="1977" y="4525"/>
                  </a:cubicBezTo>
                  <a:cubicBezTo>
                    <a:pt x="2060" y="4442"/>
                    <a:pt x="2144" y="4359"/>
                    <a:pt x="2215" y="4263"/>
                  </a:cubicBezTo>
                  <a:lnTo>
                    <a:pt x="2227" y="4263"/>
                  </a:lnTo>
                  <a:cubicBezTo>
                    <a:pt x="2275" y="4263"/>
                    <a:pt x="2310" y="4251"/>
                    <a:pt x="2346" y="4228"/>
                  </a:cubicBezTo>
                  <a:lnTo>
                    <a:pt x="2382" y="4216"/>
                  </a:lnTo>
                  <a:lnTo>
                    <a:pt x="2370" y="4192"/>
                  </a:lnTo>
                  <a:lnTo>
                    <a:pt x="2394" y="4216"/>
                  </a:lnTo>
                  <a:lnTo>
                    <a:pt x="2418" y="4204"/>
                  </a:lnTo>
                  <a:cubicBezTo>
                    <a:pt x="2620" y="4085"/>
                    <a:pt x="2715" y="3847"/>
                    <a:pt x="2656" y="3620"/>
                  </a:cubicBezTo>
                  <a:cubicBezTo>
                    <a:pt x="2584" y="3430"/>
                    <a:pt x="2429" y="3299"/>
                    <a:pt x="2239" y="3263"/>
                  </a:cubicBezTo>
                  <a:cubicBezTo>
                    <a:pt x="2203" y="3144"/>
                    <a:pt x="2168" y="3025"/>
                    <a:pt x="2132" y="2918"/>
                  </a:cubicBezTo>
                  <a:lnTo>
                    <a:pt x="2072" y="2775"/>
                  </a:lnTo>
                  <a:cubicBezTo>
                    <a:pt x="1953" y="2394"/>
                    <a:pt x="1798" y="2025"/>
                    <a:pt x="1644" y="1656"/>
                  </a:cubicBezTo>
                  <a:cubicBezTo>
                    <a:pt x="1477" y="1287"/>
                    <a:pt x="1334" y="977"/>
                    <a:pt x="1203" y="644"/>
                  </a:cubicBezTo>
                  <a:cubicBezTo>
                    <a:pt x="1191" y="596"/>
                    <a:pt x="1179" y="549"/>
                    <a:pt x="1156" y="501"/>
                  </a:cubicBezTo>
                  <a:cubicBezTo>
                    <a:pt x="1108" y="322"/>
                    <a:pt x="1036" y="168"/>
                    <a:pt x="917" y="25"/>
                  </a:cubicBezTo>
                  <a:cubicBezTo>
                    <a:pt x="905" y="13"/>
                    <a:pt x="882" y="1"/>
                    <a:pt x="8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601;p47">
              <a:extLst>
                <a:ext uri="{FF2B5EF4-FFF2-40B4-BE49-F238E27FC236}">
                  <a16:creationId xmlns:a16="http://schemas.microsoft.com/office/drawing/2014/main" id="{35BA0C01-AB71-9043-AAB6-E40BDBB18435}"/>
                </a:ext>
              </a:extLst>
            </p:cNvPr>
            <p:cNvSpPr/>
            <p:nvPr/>
          </p:nvSpPr>
          <p:spPr>
            <a:xfrm>
              <a:off x="1069233" y="623930"/>
              <a:ext cx="56534" cy="93909"/>
            </a:xfrm>
            <a:custGeom>
              <a:avLst/>
              <a:gdLst/>
              <a:ahLst/>
              <a:cxnLst/>
              <a:rect l="l" t="t" r="r" b="b"/>
              <a:pathLst>
                <a:path w="1620" h="2691" extrusionOk="0">
                  <a:moveTo>
                    <a:pt x="132" y="0"/>
                  </a:moveTo>
                  <a:cubicBezTo>
                    <a:pt x="72" y="0"/>
                    <a:pt x="25" y="48"/>
                    <a:pt x="13" y="95"/>
                  </a:cubicBezTo>
                  <a:cubicBezTo>
                    <a:pt x="1" y="143"/>
                    <a:pt x="25" y="191"/>
                    <a:pt x="60" y="215"/>
                  </a:cubicBezTo>
                  <a:cubicBezTo>
                    <a:pt x="417" y="393"/>
                    <a:pt x="715" y="738"/>
                    <a:pt x="953" y="1262"/>
                  </a:cubicBezTo>
                  <a:cubicBezTo>
                    <a:pt x="1060" y="1488"/>
                    <a:pt x="1132" y="1715"/>
                    <a:pt x="1168" y="1953"/>
                  </a:cubicBezTo>
                  <a:cubicBezTo>
                    <a:pt x="1191" y="2072"/>
                    <a:pt x="1203" y="2191"/>
                    <a:pt x="1215" y="2298"/>
                  </a:cubicBezTo>
                  <a:lnTo>
                    <a:pt x="1215" y="2370"/>
                  </a:lnTo>
                  <a:cubicBezTo>
                    <a:pt x="1215" y="2453"/>
                    <a:pt x="1239" y="2548"/>
                    <a:pt x="1263" y="2631"/>
                  </a:cubicBezTo>
                  <a:cubicBezTo>
                    <a:pt x="1287" y="2667"/>
                    <a:pt x="1322" y="2691"/>
                    <a:pt x="1370" y="2691"/>
                  </a:cubicBezTo>
                  <a:cubicBezTo>
                    <a:pt x="1394" y="2691"/>
                    <a:pt x="1430" y="2679"/>
                    <a:pt x="1441" y="2667"/>
                  </a:cubicBezTo>
                  <a:cubicBezTo>
                    <a:pt x="1620" y="2453"/>
                    <a:pt x="1572" y="2096"/>
                    <a:pt x="1549" y="1893"/>
                  </a:cubicBezTo>
                  <a:cubicBezTo>
                    <a:pt x="1501" y="1619"/>
                    <a:pt x="1418" y="1334"/>
                    <a:pt x="1287" y="1084"/>
                  </a:cubicBezTo>
                  <a:cubicBezTo>
                    <a:pt x="1132" y="750"/>
                    <a:pt x="775" y="179"/>
                    <a:pt x="1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602;p47">
              <a:extLst>
                <a:ext uri="{FF2B5EF4-FFF2-40B4-BE49-F238E27FC236}">
                  <a16:creationId xmlns:a16="http://schemas.microsoft.com/office/drawing/2014/main" id="{8B0C3E8E-D198-C644-BBE3-5D4B42200198}"/>
                </a:ext>
              </a:extLst>
            </p:cNvPr>
            <p:cNvSpPr/>
            <p:nvPr/>
          </p:nvSpPr>
          <p:spPr>
            <a:xfrm>
              <a:off x="1131141" y="570747"/>
              <a:ext cx="81486" cy="154177"/>
            </a:xfrm>
            <a:custGeom>
              <a:avLst/>
              <a:gdLst/>
              <a:ahLst/>
              <a:cxnLst/>
              <a:rect l="l" t="t" r="r" b="b"/>
              <a:pathLst>
                <a:path w="2335" h="4418" extrusionOk="0">
                  <a:moveTo>
                    <a:pt x="132" y="0"/>
                  </a:moveTo>
                  <a:cubicBezTo>
                    <a:pt x="72" y="0"/>
                    <a:pt x="25" y="36"/>
                    <a:pt x="13" y="95"/>
                  </a:cubicBezTo>
                  <a:cubicBezTo>
                    <a:pt x="1" y="143"/>
                    <a:pt x="37" y="203"/>
                    <a:pt x="96" y="226"/>
                  </a:cubicBezTo>
                  <a:cubicBezTo>
                    <a:pt x="834" y="560"/>
                    <a:pt x="1406" y="1179"/>
                    <a:pt x="1680" y="1953"/>
                  </a:cubicBezTo>
                  <a:cubicBezTo>
                    <a:pt x="1811" y="2310"/>
                    <a:pt x="1882" y="2703"/>
                    <a:pt x="1918" y="3096"/>
                  </a:cubicBezTo>
                  <a:cubicBezTo>
                    <a:pt x="1930" y="3286"/>
                    <a:pt x="1930" y="3489"/>
                    <a:pt x="1930" y="3679"/>
                  </a:cubicBezTo>
                  <a:cubicBezTo>
                    <a:pt x="1930" y="3739"/>
                    <a:pt x="1918" y="3810"/>
                    <a:pt x="1918" y="3870"/>
                  </a:cubicBezTo>
                  <a:cubicBezTo>
                    <a:pt x="1894" y="4013"/>
                    <a:pt x="1894" y="4155"/>
                    <a:pt x="1906" y="4298"/>
                  </a:cubicBezTo>
                  <a:cubicBezTo>
                    <a:pt x="1906" y="4370"/>
                    <a:pt x="1953" y="4417"/>
                    <a:pt x="2013" y="4417"/>
                  </a:cubicBezTo>
                  <a:cubicBezTo>
                    <a:pt x="2061" y="4417"/>
                    <a:pt x="2096" y="4394"/>
                    <a:pt x="2108" y="4358"/>
                  </a:cubicBezTo>
                  <a:cubicBezTo>
                    <a:pt x="2275" y="4084"/>
                    <a:pt x="2334" y="3655"/>
                    <a:pt x="2299" y="3048"/>
                  </a:cubicBezTo>
                  <a:cubicBezTo>
                    <a:pt x="2275" y="2608"/>
                    <a:pt x="2180" y="2179"/>
                    <a:pt x="2025" y="1762"/>
                  </a:cubicBezTo>
                  <a:cubicBezTo>
                    <a:pt x="1715" y="917"/>
                    <a:pt x="1025" y="262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603;p47">
              <a:extLst>
                <a:ext uri="{FF2B5EF4-FFF2-40B4-BE49-F238E27FC236}">
                  <a16:creationId xmlns:a16="http://schemas.microsoft.com/office/drawing/2014/main" id="{85604EF5-4875-D840-90B4-5E11CA4D10BD}"/>
                </a:ext>
              </a:extLst>
            </p:cNvPr>
            <p:cNvSpPr/>
            <p:nvPr/>
          </p:nvSpPr>
          <p:spPr>
            <a:xfrm>
              <a:off x="595158" y="812548"/>
              <a:ext cx="54894" cy="96841"/>
            </a:xfrm>
            <a:custGeom>
              <a:avLst/>
              <a:gdLst/>
              <a:ahLst/>
              <a:cxnLst/>
              <a:rect l="l" t="t" r="r" b="b"/>
              <a:pathLst>
                <a:path w="1573" h="2775" extrusionOk="0">
                  <a:moveTo>
                    <a:pt x="394" y="1"/>
                  </a:moveTo>
                  <a:cubicBezTo>
                    <a:pt x="346" y="1"/>
                    <a:pt x="298" y="24"/>
                    <a:pt x="286" y="60"/>
                  </a:cubicBezTo>
                  <a:cubicBezTo>
                    <a:pt x="1" y="644"/>
                    <a:pt x="215" y="1298"/>
                    <a:pt x="370" y="1632"/>
                  </a:cubicBezTo>
                  <a:cubicBezTo>
                    <a:pt x="477" y="1894"/>
                    <a:pt x="620" y="2132"/>
                    <a:pt x="810" y="2358"/>
                  </a:cubicBezTo>
                  <a:cubicBezTo>
                    <a:pt x="941" y="2501"/>
                    <a:pt x="1179" y="2763"/>
                    <a:pt x="1441" y="2775"/>
                  </a:cubicBezTo>
                  <a:lnTo>
                    <a:pt x="1453" y="2775"/>
                  </a:lnTo>
                  <a:cubicBezTo>
                    <a:pt x="1501" y="2775"/>
                    <a:pt x="1537" y="2751"/>
                    <a:pt x="1560" y="2715"/>
                  </a:cubicBezTo>
                  <a:cubicBezTo>
                    <a:pt x="1572" y="2680"/>
                    <a:pt x="1572" y="2644"/>
                    <a:pt x="1560" y="2608"/>
                  </a:cubicBezTo>
                  <a:cubicBezTo>
                    <a:pt x="1513" y="2537"/>
                    <a:pt x="1453" y="2465"/>
                    <a:pt x="1382" y="2406"/>
                  </a:cubicBezTo>
                  <a:lnTo>
                    <a:pt x="1334" y="2358"/>
                  </a:lnTo>
                  <a:cubicBezTo>
                    <a:pt x="1251" y="2275"/>
                    <a:pt x="1179" y="2191"/>
                    <a:pt x="1108" y="2096"/>
                  </a:cubicBezTo>
                  <a:cubicBezTo>
                    <a:pt x="953" y="1906"/>
                    <a:pt x="822" y="1703"/>
                    <a:pt x="715" y="1489"/>
                  </a:cubicBezTo>
                  <a:cubicBezTo>
                    <a:pt x="477" y="965"/>
                    <a:pt x="394" y="513"/>
                    <a:pt x="489" y="132"/>
                  </a:cubicBezTo>
                  <a:cubicBezTo>
                    <a:pt x="501" y="96"/>
                    <a:pt x="489" y="72"/>
                    <a:pt x="477" y="48"/>
                  </a:cubicBezTo>
                  <a:cubicBezTo>
                    <a:pt x="453" y="13"/>
                    <a:pt x="417" y="1"/>
                    <a:pt x="3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604;p47">
              <a:extLst>
                <a:ext uri="{FF2B5EF4-FFF2-40B4-BE49-F238E27FC236}">
                  <a16:creationId xmlns:a16="http://schemas.microsoft.com/office/drawing/2014/main" id="{AC4DEEF6-48C0-7E4F-901F-6B8D8CCAF1D1}"/>
                </a:ext>
              </a:extLst>
            </p:cNvPr>
            <p:cNvSpPr/>
            <p:nvPr/>
          </p:nvSpPr>
          <p:spPr>
            <a:xfrm>
              <a:off x="511650" y="825006"/>
              <a:ext cx="88954" cy="152642"/>
            </a:xfrm>
            <a:custGeom>
              <a:avLst/>
              <a:gdLst/>
              <a:ahLst/>
              <a:cxnLst/>
              <a:rect l="l" t="t" r="r" b="b"/>
              <a:pathLst>
                <a:path w="2549" h="4374" extrusionOk="0">
                  <a:moveTo>
                    <a:pt x="465" y="1"/>
                  </a:moveTo>
                  <a:cubicBezTo>
                    <a:pt x="417" y="1"/>
                    <a:pt x="370" y="37"/>
                    <a:pt x="358" y="72"/>
                  </a:cubicBezTo>
                  <a:cubicBezTo>
                    <a:pt x="1" y="906"/>
                    <a:pt x="48" y="1846"/>
                    <a:pt x="489" y="2632"/>
                  </a:cubicBezTo>
                  <a:cubicBezTo>
                    <a:pt x="703" y="3025"/>
                    <a:pt x="977" y="3370"/>
                    <a:pt x="1298" y="3680"/>
                  </a:cubicBezTo>
                  <a:cubicBezTo>
                    <a:pt x="1727" y="4085"/>
                    <a:pt x="2096" y="4323"/>
                    <a:pt x="2418" y="4370"/>
                  </a:cubicBezTo>
                  <a:lnTo>
                    <a:pt x="2441" y="4370"/>
                  </a:lnTo>
                  <a:cubicBezTo>
                    <a:pt x="2447" y="4372"/>
                    <a:pt x="2454" y="4373"/>
                    <a:pt x="2460" y="4373"/>
                  </a:cubicBezTo>
                  <a:cubicBezTo>
                    <a:pt x="2489" y="4373"/>
                    <a:pt x="2517" y="4350"/>
                    <a:pt x="2537" y="4311"/>
                  </a:cubicBezTo>
                  <a:cubicBezTo>
                    <a:pt x="2549" y="4263"/>
                    <a:pt x="2537" y="4216"/>
                    <a:pt x="2513" y="4180"/>
                  </a:cubicBezTo>
                  <a:cubicBezTo>
                    <a:pt x="2406" y="4085"/>
                    <a:pt x="2287" y="3989"/>
                    <a:pt x="2168" y="3918"/>
                  </a:cubicBezTo>
                  <a:cubicBezTo>
                    <a:pt x="2120" y="3870"/>
                    <a:pt x="2072" y="3835"/>
                    <a:pt x="2025" y="3799"/>
                  </a:cubicBezTo>
                  <a:cubicBezTo>
                    <a:pt x="1870" y="3680"/>
                    <a:pt x="1715" y="3549"/>
                    <a:pt x="1572" y="3406"/>
                  </a:cubicBezTo>
                  <a:cubicBezTo>
                    <a:pt x="1298" y="3132"/>
                    <a:pt x="1060" y="2823"/>
                    <a:pt x="858" y="2489"/>
                  </a:cubicBezTo>
                  <a:cubicBezTo>
                    <a:pt x="453" y="1787"/>
                    <a:pt x="346" y="941"/>
                    <a:pt x="572" y="167"/>
                  </a:cubicBezTo>
                  <a:cubicBezTo>
                    <a:pt x="596" y="84"/>
                    <a:pt x="536" y="13"/>
                    <a:pt x="4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0" name="Google Shape;4944;p56">
            <a:extLst>
              <a:ext uri="{FF2B5EF4-FFF2-40B4-BE49-F238E27FC236}">
                <a16:creationId xmlns:a16="http://schemas.microsoft.com/office/drawing/2014/main" id="{D5D9D129-B07F-4D41-99E6-9A55C6F033AC}"/>
              </a:ext>
            </a:extLst>
          </p:cNvPr>
          <p:cNvGrpSpPr/>
          <p:nvPr/>
        </p:nvGrpSpPr>
        <p:grpSpPr>
          <a:xfrm>
            <a:off x="1497937" y="8524880"/>
            <a:ext cx="1167213" cy="1040906"/>
            <a:chOff x="293963" y="3909442"/>
            <a:chExt cx="1167213" cy="1040906"/>
          </a:xfrm>
        </p:grpSpPr>
        <p:grpSp>
          <p:nvGrpSpPr>
            <p:cNvPr id="171" name="Google Shape;4945;p56">
              <a:extLst>
                <a:ext uri="{FF2B5EF4-FFF2-40B4-BE49-F238E27FC236}">
                  <a16:creationId xmlns:a16="http://schemas.microsoft.com/office/drawing/2014/main" id="{6D1D1E80-2491-014B-9BFC-59F933162E18}"/>
                </a:ext>
              </a:extLst>
            </p:cNvPr>
            <p:cNvGrpSpPr/>
            <p:nvPr/>
          </p:nvGrpSpPr>
          <p:grpSpPr>
            <a:xfrm>
              <a:off x="293963" y="3921675"/>
              <a:ext cx="852069" cy="1028673"/>
              <a:chOff x="293963" y="3921675"/>
              <a:chExt cx="852069" cy="1028673"/>
            </a:xfrm>
          </p:grpSpPr>
          <p:sp>
            <p:nvSpPr>
              <p:cNvPr id="183" name="Google Shape;4946;p56">
                <a:extLst>
                  <a:ext uri="{FF2B5EF4-FFF2-40B4-BE49-F238E27FC236}">
                    <a16:creationId xmlns:a16="http://schemas.microsoft.com/office/drawing/2014/main" id="{4AB6F5BF-BB05-1C40-827B-BEF6D6F1923A}"/>
                  </a:ext>
                </a:extLst>
              </p:cNvPr>
              <p:cNvSpPr/>
              <p:nvPr/>
            </p:nvSpPr>
            <p:spPr>
              <a:xfrm>
                <a:off x="488312" y="3921675"/>
                <a:ext cx="399488" cy="769707"/>
              </a:xfrm>
              <a:custGeom>
                <a:avLst/>
                <a:gdLst/>
                <a:ahLst/>
                <a:cxnLst/>
                <a:rect l="l" t="t" r="r" b="b"/>
                <a:pathLst>
                  <a:path w="7698" h="14832" extrusionOk="0">
                    <a:moveTo>
                      <a:pt x="7428" y="0"/>
                    </a:moveTo>
                    <a:cubicBezTo>
                      <a:pt x="7346" y="0"/>
                      <a:pt x="7234" y="66"/>
                      <a:pt x="7090" y="215"/>
                    </a:cubicBezTo>
                    <a:cubicBezTo>
                      <a:pt x="6459" y="846"/>
                      <a:pt x="601" y="13610"/>
                      <a:pt x="601" y="13610"/>
                    </a:cubicBezTo>
                    <a:cubicBezTo>
                      <a:pt x="601" y="13610"/>
                      <a:pt x="1" y="14832"/>
                      <a:pt x="440" y="14832"/>
                    </a:cubicBezTo>
                    <a:cubicBezTo>
                      <a:pt x="460" y="14832"/>
                      <a:pt x="482" y="14829"/>
                      <a:pt x="506" y="14824"/>
                    </a:cubicBezTo>
                    <a:cubicBezTo>
                      <a:pt x="1279" y="14669"/>
                      <a:pt x="6768" y="2358"/>
                      <a:pt x="7256" y="1430"/>
                    </a:cubicBezTo>
                    <a:cubicBezTo>
                      <a:pt x="7631" y="708"/>
                      <a:pt x="7697" y="0"/>
                      <a:pt x="742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4947;p56">
                <a:extLst>
                  <a:ext uri="{FF2B5EF4-FFF2-40B4-BE49-F238E27FC236}">
                    <a16:creationId xmlns:a16="http://schemas.microsoft.com/office/drawing/2014/main" id="{E79BC58B-8AFA-EE4F-971D-57107F2B2220}"/>
                  </a:ext>
                </a:extLst>
              </p:cNvPr>
              <p:cNvSpPr/>
              <p:nvPr/>
            </p:nvSpPr>
            <p:spPr>
              <a:xfrm>
                <a:off x="293963" y="3955719"/>
                <a:ext cx="851441" cy="711325"/>
              </a:xfrm>
              <a:custGeom>
                <a:avLst/>
                <a:gdLst/>
                <a:ahLst/>
                <a:cxnLst/>
                <a:rect l="l" t="t" r="r" b="b"/>
                <a:pathLst>
                  <a:path w="16407" h="13707" extrusionOk="0">
                    <a:moveTo>
                      <a:pt x="7753" y="1"/>
                    </a:moveTo>
                    <a:cubicBezTo>
                      <a:pt x="6968" y="1"/>
                      <a:pt x="6094" y="121"/>
                      <a:pt x="5132" y="416"/>
                    </a:cubicBezTo>
                    <a:cubicBezTo>
                      <a:pt x="0" y="1976"/>
                      <a:pt x="310" y="9060"/>
                      <a:pt x="2869" y="11358"/>
                    </a:cubicBezTo>
                    <a:cubicBezTo>
                      <a:pt x="4319" y="12665"/>
                      <a:pt x="6195" y="13706"/>
                      <a:pt x="8199" y="13706"/>
                    </a:cubicBezTo>
                    <a:cubicBezTo>
                      <a:pt x="9719" y="13706"/>
                      <a:pt x="11312" y="13108"/>
                      <a:pt x="12847" y="11573"/>
                    </a:cubicBezTo>
                    <a:cubicBezTo>
                      <a:pt x="16407" y="8013"/>
                      <a:pt x="14478" y="4060"/>
                      <a:pt x="12859" y="2238"/>
                    </a:cubicBezTo>
                    <a:cubicBezTo>
                      <a:pt x="12859" y="2238"/>
                      <a:pt x="11140" y="1"/>
                      <a:pt x="7753" y="1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4948;p56">
                <a:extLst>
                  <a:ext uri="{FF2B5EF4-FFF2-40B4-BE49-F238E27FC236}">
                    <a16:creationId xmlns:a16="http://schemas.microsoft.com/office/drawing/2014/main" id="{74989957-4207-AB48-BD77-63D55D4C0087}"/>
                  </a:ext>
                </a:extLst>
              </p:cNvPr>
              <p:cNvSpPr/>
              <p:nvPr/>
            </p:nvSpPr>
            <p:spPr>
              <a:xfrm>
                <a:off x="294534" y="3955615"/>
                <a:ext cx="507326" cy="664308"/>
              </a:xfrm>
              <a:custGeom>
                <a:avLst/>
                <a:gdLst/>
                <a:ahLst/>
                <a:cxnLst/>
                <a:rect l="l" t="t" r="r" b="b"/>
                <a:pathLst>
                  <a:path w="9776" h="12801" extrusionOk="0">
                    <a:moveTo>
                      <a:pt x="7749" y="0"/>
                    </a:moveTo>
                    <a:cubicBezTo>
                      <a:pt x="6963" y="0"/>
                      <a:pt x="6086" y="122"/>
                      <a:pt x="5121" y="418"/>
                    </a:cubicBezTo>
                    <a:cubicBezTo>
                      <a:pt x="1" y="1978"/>
                      <a:pt x="299" y="9050"/>
                      <a:pt x="2858" y="11360"/>
                    </a:cubicBezTo>
                    <a:cubicBezTo>
                      <a:pt x="3478" y="11920"/>
                      <a:pt x="4156" y="12396"/>
                      <a:pt x="4894" y="12801"/>
                    </a:cubicBezTo>
                    <a:cubicBezTo>
                      <a:pt x="4990" y="12658"/>
                      <a:pt x="5073" y="12503"/>
                      <a:pt x="5144" y="12348"/>
                    </a:cubicBezTo>
                    <a:cubicBezTo>
                      <a:pt x="5287" y="11979"/>
                      <a:pt x="5252" y="11575"/>
                      <a:pt x="5049" y="11229"/>
                    </a:cubicBezTo>
                    <a:cubicBezTo>
                      <a:pt x="4704" y="10563"/>
                      <a:pt x="3966" y="10241"/>
                      <a:pt x="3513" y="9646"/>
                    </a:cubicBezTo>
                    <a:cubicBezTo>
                      <a:pt x="3311" y="9408"/>
                      <a:pt x="3216" y="9098"/>
                      <a:pt x="3251" y="8789"/>
                    </a:cubicBezTo>
                    <a:cubicBezTo>
                      <a:pt x="3299" y="8455"/>
                      <a:pt x="3478" y="8193"/>
                      <a:pt x="3585" y="7884"/>
                    </a:cubicBezTo>
                    <a:cubicBezTo>
                      <a:pt x="3680" y="7562"/>
                      <a:pt x="3597" y="7348"/>
                      <a:pt x="3382" y="7122"/>
                    </a:cubicBezTo>
                    <a:cubicBezTo>
                      <a:pt x="3204" y="6955"/>
                      <a:pt x="3037" y="6776"/>
                      <a:pt x="2882" y="6574"/>
                    </a:cubicBezTo>
                    <a:cubicBezTo>
                      <a:pt x="2573" y="6074"/>
                      <a:pt x="2989" y="5479"/>
                      <a:pt x="3478" y="5276"/>
                    </a:cubicBezTo>
                    <a:cubicBezTo>
                      <a:pt x="3687" y="5191"/>
                      <a:pt x="3912" y="5171"/>
                      <a:pt x="4135" y="5171"/>
                    </a:cubicBezTo>
                    <a:cubicBezTo>
                      <a:pt x="4255" y="5171"/>
                      <a:pt x="4374" y="5177"/>
                      <a:pt x="4490" y="5181"/>
                    </a:cubicBezTo>
                    <a:cubicBezTo>
                      <a:pt x="4559" y="5183"/>
                      <a:pt x="4627" y="5185"/>
                      <a:pt x="4695" y="5185"/>
                    </a:cubicBezTo>
                    <a:cubicBezTo>
                      <a:pt x="4966" y="5185"/>
                      <a:pt x="5223" y="5155"/>
                      <a:pt x="5442" y="5002"/>
                    </a:cubicBezTo>
                    <a:cubicBezTo>
                      <a:pt x="5656" y="4848"/>
                      <a:pt x="5787" y="4609"/>
                      <a:pt x="5942" y="4407"/>
                    </a:cubicBezTo>
                    <a:cubicBezTo>
                      <a:pt x="6121" y="4157"/>
                      <a:pt x="6383" y="3967"/>
                      <a:pt x="6668" y="3883"/>
                    </a:cubicBezTo>
                    <a:cubicBezTo>
                      <a:pt x="6841" y="3839"/>
                      <a:pt x="7016" y="3828"/>
                      <a:pt x="7192" y="3828"/>
                    </a:cubicBezTo>
                    <a:cubicBezTo>
                      <a:pt x="7356" y="3828"/>
                      <a:pt x="7521" y="3837"/>
                      <a:pt x="7687" y="3837"/>
                    </a:cubicBezTo>
                    <a:cubicBezTo>
                      <a:pt x="7724" y="3837"/>
                      <a:pt x="7762" y="3837"/>
                      <a:pt x="7800" y="3836"/>
                    </a:cubicBezTo>
                    <a:cubicBezTo>
                      <a:pt x="8181" y="3824"/>
                      <a:pt x="8538" y="3669"/>
                      <a:pt x="8823" y="3431"/>
                    </a:cubicBezTo>
                    <a:cubicBezTo>
                      <a:pt x="9371" y="2978"/>
                      <a:pt x="9776" y="2204"/>
                      <a:pt x="9740" y="1490"/>
                    </a:cubicBezTo>
                    <a:cubicBezTo>
                      <a:pt x="9705" y="978"/>
                      <a:pt x="9419" y="526"/>
                      <a:pt x="9073" y="121"/>
                    </a:cubicBezTo>
                    <a:cubicBezTo>
                      <a:pt x="8666" y="45"/>
                      <a:pt x="8224" y="0"/>
                      <a:pt x="774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4949;p56">
                <a:extLst>
                  <a:ext uri="{FF2B5EF4-FFF2-40B4-BE49-F238E27FC236}">
                    <a16:creationId xmlns:a16="http://schemas.microsoft.com/office/drawing/2014/main" id="{4A3F9B86-738C-DD40-BA9E-E587662ACDB6}"/>
                  </a:ext>
                </a:extLst>
              </p:cNvPr>
              <p:cNvSpPr/>
              <p:nvPr/>
            </p:nvSpPr>
            <p:spPr>
              <a:xfrm>
                <a:off x="721946" y="4061949"/>
                <a:ext cx="424086" cy="593212"/>
              </a:xfrm>
              <a:custGeom>
                <a:avLst/>
                <a:gdLst/>
                <a:ahLst/>
                <a:cxnLst/>
                <a:rect l="l" t="t" r="r" b="b"/>
                <a:pathLst>
                  <a:path w="8172" h="11431" extrusionOk="0">
                    <a:moveTo>
                      <a:pt x="4445" y="1"/>
                    </a:moveTo>
                    <a:cubicBezTo>
                      <a:pt x="4457" y="155"/>
                      <a:pt x="4469" y="310"/>
                      <a:pt x="4457" y="465"/>
                    </a:cubicBezTo>
                    <a:cubicBezTo>
                      <a:pt x="4433" y="965"/>
                      <a:pt x="4302" y="1453"/>
                      <a:pt x="4076" y="1906"/>
                    </a:cubicBezTo>
                    <a:cubicBezTo>
                      <a:pt x="3862" y="2358"/>
                      <a:pt x="3564" y="2751"/>
                      <a:pt x="3195" y="3096"/>
                    </a:cubicBezTo>
                    <a:cubicBezTo>
                      <a:pt x="2873" y="3406"/>
                      <a:pt x="2492" y="3656"/>
                      <a:pt x="2159" y="3965"/>
                    </a:cubicBezTo>
                    <a:cubicBezTo>
                      <a:pt x="1897" y="4203"/>
                      <a:pt x="1742" y="4513"/>
                      <a:pt x="1528" y="4775"/>
                    </a:cubicBezTo>
                    <a:cubicBezTo>
                      <a:pt x="1445" y="4882"/>
                      <a:pt x="1349" y="4965"/>
                      <a:pt x="1230" y="5025"/>
                    </a:cubicBezTo>
                    <a:cubicBezTo>
                      <a:pt x="1093" y="5162"/>
                      <a:pt x="909" y="5243"/>
                      <a:pt x="720" y="5243"/>
                    </a:cubicBezTo>
                    <a:cubicBezTo>
                      <a:pt x="696" y="5243"/>
                      <a:pt x="671" y="5242"/>
                      <a:pt x="647" y="5239"/>
                    </a:cubicBezTo>
                    <a:cubicBezTo>
                      <a:pt x="594" y="5239"/>
                      <a:pt x="374" y="5195"/>
                      <a:pt x="214" y="5195"/>
                    </a:cubicBezTo>
                    <a:cubicBezTo>
                      <a:pt x="88" y="5195"/>
                      <a:pt x="0" y="5223"/>
                      <a:pt x="64" y="5323"/>
                    </a:cubicBezTo>
                    <a:cubicBezTo>
                      <a:pt x="147" y="5477"/>
                      <a:pt x="373" y="5549"/>
                      <a:pt x="480" y="5692"/>
                    </a:cubicBezTo>
                    <a:cubicBezTo>
                      <a:pt x="599" y="5847"/>
                      <a:pt x="623" y="6049"/>
                      <a:pt x="564" y="6228"/>
                    </a:cubicBezTo>
                    <a:cubicBezTo>
                      <a:pt x="516" y="6406"/>
                      <a:pt x="373" y="6537"/>
                      <a:pt x="266" y="6692"/>
                    </a:cubicBezTo>
                    <a:cubicBezTo>
                      <a:pt x="80" y="7002"/>
                      <a:pt x="467" y="7168"/>
                      <a:pt x="744" y="7168"/>
                    </a:cubicBezTo>
                    <a:cubicBezTo>
                      <a:pt x="787" y="7168"/>
                      <a:pt x="826" y="7164"/>
                      <a:pt x="861" y="7156"/>
                    </a:cubicBezTo>
                    <a:cubicBezTo>
                      <a:pt x="1284" y="7086"/>
                      <a:pt x="1673" y="6495"/>
                      <a:pt x="2122" y="6495"/>
                    </a:cubicBezTo>
                    <a:cubicBezTo>
                      <a:pt x="2204" y="6495"/>
                      <a:pt x="2287" y="6515"/>
                      <a:pt x="2373" y="6561"/>
                    </a:cubicBezTo>
                    <a:cubicBezTo>
                      <a:pt x="2612" y="6728"/>
                      <a:pt x="2754" y="7001"/>
                      <a:pt x="2742" y="7287"/>
                    </a:cubicBezTo>
                    <a:cubicBezTo>
                      <a:pt x="2719" y="7561"/>
                      <a:pt x="2623" y="7823"/>
                      <a:pt x="2457" y="8037"/>
                    </a:cubicBezTo>
                    <a:cubicBezTo>
                      <a:pt x="2302" y="8264"/>
                      <a:pt x="2100" y="8478"/>
                      <a:pt x="1957" y="8716"/>
                    </a:cubicBezTo>
                    <a:cubicBezTo>
                      <a:pt x="1933" y="8752"/>
                      <a:pt x="1921" y="8799"/>
                      <a:pt x="1897" y="8835"/>
                    </a:cubicBezTo>
                    <a:cubicBezTo>
                      <a:pt x="1850" y="8942"/>
                      <a:pt x="1838" y="9061"/>
                      <a:pt x="1850" y="9168"/>
                    </a:cubicBezTo>
                    <a:cubicBezTo>
                      <a:pt x="1873" y="9502"/>
                      <a:pt x="2111" y="9704"/>
                      <a:pt x="2231" y="9990"/>
                    </a:cubicBezTo>
                    <a:cubicBezTo>
                      <a:pt x="2326" y="10276"/>
                      <a:pt x="2266" y="10597"/>
                      <a:pt x="2076" y="10835"/>
                    </a:cubicBezTo>
                    <a:cubicBezTo>
                      <a:pt x="1909" y="11061"/>
                      <a:pt x="1719" y="11264"/>
                      <a:pt x="1504" y="11431"/>
                    </a:cubicBezTo>
                    <a:cubicBezTo>
                      <a:pt x="2540" y="11133"/>
                      <a:pt x="3588" y="10538"/>
                      <a:pt x="4612" y="9514"/>
                    </a:cubicBezTo>
                    <a:cubicBezTo>
                      <a:pt x="8172" y="5966"/>
                      <a:pt x="6231" y="2013"/>
                      <a:pt x="4612" y="191"/>
                    </a:cubicBezTo>
                    <a:cubicBezTo>
                      <a:pt x="4612" y="191"/>
                      <a:pt x="4552" y="120"/>
                      <a:pt x="44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4950;p56">
                <a:extLst>
                  <a:ext uri="{FF2B5EF4-FFF2-40B4-BE49-F238E27FC236}">
                    <a16:creationId xmlns:a16="http://schemas.microsoft.com/office/drawing/2014/main" id="{80A9E7E7-949D-9540-A831-84703C22F6D0}"/>
                  </a:ext>
                </a:extLst>
              </p:cNvPr>
              <p:cNvSpPr/>
              <p:nvPr/>
            </p:nvSpPr>
            <p:spPr>
              <a:xfrm>
                <a:off x="503829" y="3946014"/>
                <a:ext cx="626788" cy="789479"/>
              </a:xfrm>
              <a:custGeom>
                <a:avLst/>
                <a:gdLst/>
                <a:ahLst/>
                <a:cxnLst/>
                <a:rect l="l" t="t" r="r" b="b"/>
                <a:pathLst>
                  <a:path w="12078" h="15213" extrusionOk="0">
                    <a:moveTo>
                      <a:pt x="6848" y="1"/>
                    </a:moveTo>
                    <a:cubicBezTo>
                      <a:pt x="6751" y="1"/>
                      <a:pt x="6697" y="158"/>
                      <a:pt x="6803" y="211"/>
                    </a:cubicBezTo>
                    <a:lnTo>
                      <a:pt x="6803" y="222"/>
                    </a:lnTo>
                    <a:cubicBezTo>
                      <a:pt x="7196" y="425"/>
                      <a:pt x="7565" y="651"/>
                      <a:pt x="7922" y="925"/>
                    </a:cubicBezTo>
                    <a:cubicBezTo>
                      <a:pt x="8255" y="1163"/>
                      <a:pt x="8577" y="1437"/>
                      <a:pt x="8874" y="1735"/>
                    </a:cubicBezTo>
                    <a:cubicBezTo>
                      <a:pt x="9470" y="2330"/>
                      <a:pt x="9982" y="3009"/>
                      <a:pt x="10363" y="3759"/>
                    </a:cubicBezTo>
                    <a:cubicBezTo>
                      <a:pt x="11172" y="5259"/>
                      <a:pt x="11506" y="6985"/>
                      <a:pt x="11327" y="8676"/>
                    </a:cubicBezTo>
                    <a:cubicBezTo>
                      <a:pt x="11160" y="10200"/>
                      <a:pt x="10470" y="11617"/>
                      <a:pt x="9374" y="12700"/>
                    </a:cubicBezTo>
                    <a:cubicBezTo>
                      <a:pt x="8291" y="13784"/>
                      <a:pt x="6874" y="14486"/>
                      <a:pt x="5350" y="14700"/>
                    </a:cubicBezTo>
                    <a:cubicBezTo>
                      <a:pt x="5025" y="14749"/>
                      <a:pt x="4699" y="14773"/>
                      <a:pt x="4374" y="14773"/>
                    </a:cubicBezTo>
                    <a:cubicBezTo>
                      <a:pt x="2950" y="14773"/>
                      <a:pt x="1553" y="14311"/>
                      <a:pt x="409" y="13438"/>
                    </a:cubicBezTo>
                    <a:cubicBezTo>
                      <a:pt x="377" y="13416"/>
                      <a:pt x="343" y="13407"/>
                      <a:pt x="310" y="13407"/>
                    </a:cubicBezTo>
                    <a:cubicBezTo>
                      <a:pt x="147" y="13407"/>
                      <a:pt x="0" y="13643"/>
                      <a:pt x="159" y="13772"/>
                    </a:cubicBezTo>
                    <a:cubicBezTo>
                      <a:pt x="1324" y="14704"/>
                      <a:pt x="2772" y="15212"/>
                      <a:pt x="4260" y="15212"/>
                    </a:cubicBezTo>
                    <a:cubicBezTo>
                      <a:pt x="4444" y="15212"/>
                      <a:pt x="4629" y="15204"/>
                      <a:pt x="4814" y="15189"/>
                    </a:cubicBezTo>
                    <a:cubicBezTo>
                      <a:pt x="6434" y="15034"/>
                      <a:pt x="7958" y="14415"/>
                      <a:pt x="9220" y="13391"/>
                    </a:cubicBezTo>
                    <a:cubicBezTo>
                      <a:pt x="10505" y="12391"/>
                      <a:pt x="11398" y="10974"/>
                      <a:pt x="11720" y="9378"/>
                    </a:cubicBezTo>
                    <a:cubicBezTo>
                      <a:pt x="12077" y="7604"/>
                      <a:pt x="11803" y="5723"/>
                      <a:pt x="11101" y="4056"/>
                    </a:cubicBezTo>
                    <a:cubicBezTo>
                      <a:pt x="10398" y="2401"/>
                      <a:pt x="9184" y="937"/>
                      <a:pt x="7505" y="211"/>
                    </a:cubicBezTo>
                    <a:cubicBezTo>
                      <a:pt x="7303" y="127"/>
                      <a:pt x="7100" y="56"/>
                      <a:pt x="6886" y="8"/>
                    </a:cubicBezTo>
                    <a:cubicBezTo>
                      <a:pt x="6873" y="3"/>
                      <a:pt x="6860" y="1"/>
                      <a:pt x="684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4951;p56">
                <a:extLst>
                  <a:ext uri="{FF2B5EF4-FFF2-40B4-BE49-F238E27FC236}">
                    <a16:creationId xmlns:a16="http://schemas.microsoft.com/office/drawing/2014/main" id="{159149E5-E3CA-2648-9320-1B38E3342307}"/>
                  </a:ext>
                </a:extLst>
              </p:cNvPr>
              <p:cNvSpPr/>
              <p:nvPr/>
            </p:nvSpPr>
            <p:spPr>
              <a:xfrm>
                <a:off x="560240" y="4695906"/>
                <a:ext cx="58122" cy="128544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2477" extrusionOk="0">
                    <a:moveTo>
                      <a:pt x="608" y="0"/>
                    </a:moveTo>
                    <a:lnTo>
                      <a:pt x="1" y="2263"/>
                    </a:lnTo>
                    <a:lnTo>
                      <a:pt x="739" y="2477"/>
                    </a:lnTo>
                    <a:lnTo>
                      <a:pt x="1120" y="262"/>
                    </a:lnTo>
                    <a:lnTo>
                      <a:pt x="60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4952;p56">
                <a:extLst>
                  <a:ext uri="{FF2B5EF4-FFF2-40B4-BE49-F238E27FC236}">
                    <a16:creationId xmlns:a16="http://schemas.microsoft.com/office/drawing/2014/main" id="{B3F0FC0B-8FF8-6F4B-A081-F3B442551BF0}"/>
                  </a:ext>
                </a:extLst>
              </p:cNvPr>
              <p:cNvSpPr/>
              <p:nvPr/>
            </p:nvSpPr>
            <p:spPr>
              <a:xfrm>
                <a:off x="368693" y="4776967"/>
                <a:ext cx="402290" cy="173381"/>
              </a:xfrm>
              <a:custGeom>
                <a:avLst/>
                <a:gdLst/>
                <a:ahLst/>
                <a:cxnLst/>
                <a:rect l="l" t="t" r="r" b="b"/>
                <a:pathLst>
                  <a:path w="7752" h="3341" extrusionOk="0">
                    <a:moveTo>
                      <a:pt x="3321" y="0"/>
                    </a:moveTo>
                    <a:cubicBezTo>
                      <a:pt x="1151" y="0"/>
                      <a:pt x="1" y="1463"/>
                      <a:pt x="1" y="1463"/>
                    </a:cubicBezTo>
                    <a:cubicBezTo>
                      <a:pt x="1" y="1963"/>
                      <a:pt x="846" y="2856"/>
                      <a:pt x="3537" y="3201"/>
                    </a:cubicBezTo>
                    <a:cubicBezTo>
                      <a:pt x="4296" y="3298"/>
                      <a:pt x="4963" y="3341"/>
                      <a:pt x="5529" y="3341"/>
                    </a:cubicBezTo>
                    <a:cubicBezTo>
                      <a:pt x="6967" y="3341"/>
                      <a:pt x="7752" y="3066"/>
                      <a:pt x="7752" y="2725"/>
                    </a:cubicBezTo>
                    <a:cubicBezTo>
                      <a:pt x="7752" y="2248"/>
                      <a:pt x="7275" y="736"/>
                      <a:pt x="4406" y="117"/>
                    </a:cubicBezTo>
                    <a:cubicBezTo>
                      <a:pt x="4020" y="35"/>
                      <a:pt x="3658" y="0"/>
                      <a:pt x="33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2" name="Google Shape;4953;p56">
              <a:extLst>
                <a:ext uri="{FF2B5EF4-FFF2-40B4-BE49-F238E27FC236}">
                  <a16:creationId xmlns:a16="http://schemas.microsoft.com/office/drawing/2014/main" id="{AA6273E2-26A6-0D47-BA8B-83DF87BBD294}"/>
                </a:ext>
              </a:extLst>
            </p:cNvPr>
            <p:cNvGrpSpPr/>
            <p:nvPr/>
          </p:nvGrpSpPr>
          <p:grpSpPr>
            <a:xfrm>
              <a:off x="1030723" y="3909442"/>
              <a:ext cx="430453" cy="905562"/>
              <a:chOff x="6492361" y="-8"/>
              <a:chExt cx="430453" cy="905562"/>
            </a:xfrm>
          </p:grpSpPr>
          <p:sp>
            <p:nvSpPr>
              <p:cNvPr id="173" name="Google Shape;4954;p56">
                <a:extLst>
                  <a:ext uri="{FF2B5EF4-FFF2-40B4-BE49-F238E27FC236}">
                    <a16:creationId xmlns:a16="http://schemas.microsoft.com/office/drawing/2014/main" id="{B4426682-BE1A-2240-BA80-C9B1F014C183}"/>
                  </a:ext>
                </a:extLst>
              </p:cNvPr>
              <p:cNvSpPr/>
              <p:nvPr/>
            </p:nvSpPr>
            <p:spPr>
              <a:xfrm>
                <a:off x="6721296" y="229063"/>
                <a:ext cx="20541" cy="19682"/>
              </a:xfrm>
              <a:custGeom>
                <a:avLst/>
                <a:gdLst/>
                <a:ahLst/>
                <a:cxnLst/>
                <a:rect l="l" t="t" r="r" b="b"/>
                <a:pathLst>
                  <a:path w="454" h="435" extrusionOk="0">
                    <a:moveTo>
                      <a:pt x="227" y="0"/>
                    </a:moveTo>
                    <a:cubicBezTo>
                      <a:pt x="209" y="0"/>
                      <a:pt x="191" y="3"/>
                      <a:pt x="168" y="9"/>
                    </a:cubicBezTo>
                    <a:cubicBezTo>
                      <a:pt x="144" y="21"/>
                      <a:pt x="96" y="45"/>
                      <a:pt x="84" y="69"/>
                    </a:cubicBezTo>
                    <a:cubicBezTo>
                      <a:pt x="48" y="104"/>
                      <a:pt x="37" y="128"/>
                      <a:pt x="25" y="164"/>
                    </a:cubicBezTo>
                    <a:lnTo>
                      <a:pt x="25" y="188"/>
                    </a:lnTo>
                    <a:cubicBezTo>
                      <a:pt x="1" y="223"/>
                      <a:pt x="1" y="259"/>
                      <a:pt x="25" y="295"/>
                    </a:cubicBezTo>
                    <a:lnTo>
                      <a:pt x="60" y="378"/>
                    </a:lnTo>
                    <a:cubicBezTo>
                      <a:pt x="96" y="414"/>
                      <a:pt x="120" y="426"/>
                      <a:pt x="156" y="426"/>
                    </a:cubicBezTo>
                    <a:cubicBezTo>
                      <a:pt x="168" y="432"/>
                      <a:pt x="185" y="435"/>
                      <a:pt x="205" y="435"/>
                    </a:cubicBezTo>
                    <a:cubicBezTo>
                      <a:pt x="224" y="435"/>
                      <a:pt x="245" y="432"/>
                      <a:pt x="263" y="426"/>
                    </a:cubicBezTo>
                    <a:lnTo>
                      <a:pt x="287" y="426"/>
                    </a:lnTo>
                    <a:cubicBezTo>
                      <a:pt x="322" y="414"/>
                      <a:pt x="358" y="402"/>
                      <a:pt x="382" y="366"/>
                    </a:cubicBezTo>
                    <a:cubicBezTo>
                      <a:pt x="406" y="343"/>
                      <a:pt x="418" y="307"/>
                      <a:pt x="441" y="283"/>
                    </a:cubicBezTo>
                    <a:cubicBezTo>
                      <a:pt x="453" y="235"/>
                      <a:pt x="453" y="200"/>
                      <a:pt x="441" y="164"/>
                    </a:cubicBezTo>
                    <a:cubicBezTo>
                      <a:pt x="418" y="128"/>
                      <a:pt x="406" y="81"/>
                      <a:pt x="382" y="69"/>
                    </a:cubicBezTo>
                    <a:cubicBezTo>
                      <a:pt x="346" y="33"/>
                      <a:pt x="322" y="21"/>
                      <a:pt x="287" y="9"/>
                    </a:cubicBezTo>
                    <a:cubicBezTo>
                      <a:pt x="263" y="3"/>
                      <a:pt x="245" y="0"/>
                      <a:pt x="22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" name="Google Shape;4955;p56">
                <a:extLst>
                  <a:ext uri="{FF2B5EF4-FFF2-40B4-BE49-F238E27FC236}">
                    <a16:creationId xmlns:a16="http://schemas.microsoft.com/office/drawing/2014/main" id="{12E9C2D7-1181-F04A-99AB-4DA2B6842141}"/>
                  </a:ext>
                </a:extLst>
              </p:cNvPr>
              <p:cNvSpPr/>
              <p:nvPr/>
            </p:nvSpPr>
            <p:spPr>
              <a:xfrm>
                <a:off x="6674966" y="197121"/>
                <a:ext cx="17827" cy="18369"/>
              </a:xfrm>
              <a:custGeom>
                <a:avLst/>
                <a:gdLst/>
                <a:ahLst/>
                <a:cxnLst/>
                <a:rect l="l" t="t" r="r" b="b"/>
                <a:pathLst>
                  <a:path w="394" h="406" extrusionOk="0">
                    <a:moveTo>
                      <a:pt x="215" y="1"/>
                    </a:moveTo>
                    <a:cubicBezTo>
                      <a:pt x="191" y="1"/>
                      <a:pt x="180" y="1"/>
                      <a:pt x="168" y="13"/>
                    </a:cubicBezTo>
                    <a:cubicBezTo>
                      <a:pt x="156" y="13"/>
                      <a:pt x="132" y="25"/>
                      <a:pt x="120" y="48"/>
                    </a:cubicBezTo>
                    <a:lnTo>
                      <a:pt x="96" y="72"/>
                    </a:lnTo>
                    <a:lnTo>
                      <a:pt x="60" y="108"/>
                    </a:lnTo>
                    <a:cubicBezTo>
                      <a:pt x="13" y="144"/>
                      <a:pt x="1" y="227"/>
                      <a:pt x="13" y="287"/>
                    </a:cubicBezTo>
                    <a:cubicBezTo>
                      <a:pt x="37" y="310"/>
                      <a:pt x="49" y="346"/>
                      <a:pt x="60" y="358"/>
                    </a:cubicBezTo>
                    <a:cubicBezTo>
                      <a:pt x="72" y="370"/>
                      <a:pt x="96" y="394"/>
                      <a:pt x="120" y="394"/>
                    </a:cubicBezTo>
                    <a:cubicBezTo>
                      <a:pt x="132" y="406"/>
                      <a:pt x="168" y="406"/>
                      <a:pt x="191" y="406"/>
                    </a:cubicBezTo>
                    <a:cubicBezTo>
                      <a:pt x="227" y="406"/>
                      <a:pt x="251" y="394"/>
                      <a:pt x="287" y="370"/>
                    </a:cubicBezTo>
                    <a:cubicBezTo>
                      <a:pt x="310" y="358"/>
                      <a:pt x="334" y="346"/>
                      <a:pt x="346" y="310"/>
                    </a:cubicBezTo>
                    <a:cubicBezTo>
                      <a:pt x="358" y="287"/>
                      <a:pt x="370" y="251"/>
                      <a:pt x="370" y="227"/>
                    </a:cubicBezTo>
                    <a:lnTo>
                      <a:pt x="370" y="191"/>
                    </a:lnTo>
                    <a:lnTo>
                      <a:pt x="370" y="167"/>
                    </a:lnTo>
                    <a:cubicBezTo>
                      <a:pt x="394" y="132"/>
                      <a:pt x="394" y="120"/>
                      <a:pt x="394" y="108"/>
                    </a:cubicBezTo>
                    <a:cubicBezTo>
                      <a:pt x="394" y="96"/>
                      <a:pt x="370" y="72"/>
                      <a:pt x="370" y="72"/>
                    </a:cubicBezTo>
                    <a:lnTo>
                      <a:pt x="346" y="48"/>
                    </a:lnTo>
                    <a:cubicBezTo>
                      <a:pt x="334" y="25"/>
                      <a:pt x="310" y="13"/>
                      <a:pt x="299" y="13"/>
                    </a:cubicBezTo>
                    <a:cubicBezTo>
                      <a:pt x="287" y="13"/>
                      <a:pt x="275" y="1"/>
                      <a:pt x="25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4956;p56">
                <a:extLst>
                  <a:ext uri="{FF2B5EF4-FFF2-40B4-BE49-F238E27FC236}">
                    <a16:creationId xmlns:a16="http://schemas.microsoft.com/office/drawing/2014/main" id="{902273E9-31F3-0642-9A26-7858C4D86950}"/>
                  </a:ext>
                </a:extLst>
              </p:cNvPr>
              <p:cNvSpPr/>
              <p:nvPr/>
            </p:nvSpPr>
            <p:spPr>
              <a:xfrm>
                <a:off x="6771970" y="124413"/>
                <a:ext cx="9728" cy="7058"/>
              </a:xfrm>
              <a:custGeom>
                <a:avLst/>
                <a:gdLst/>
                <a:ahLst/>
                <a:cxnLst/>
                <a:rect l="l" t="t" r="r" b="b"/>
                <a:pathLst>
                  <a:path w="215" h="156" extrusionOk="0">
                    <a:moveTo>
                      <a:pt x="107" y="0"/>
                    </a:moveTo>
                    <a:cubicBezTo>
                      <a:pt x="0" y="0"/>
                      <a:pt x="0" y="155"/>
                      <a:pt x="107" y="155"/>
                    </a:cubicBezTo>
                    <a:cubicBezTo>
                      <a:pt x="214" y="155"/>
                      <a:pt x="214" y="0"/>
                      <a:pt x="10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4957;p56">
                <a:extLst>
                  <a:ext uri="{FF2B5EF4-FFF2-40B4-BE49-F238E27FC236}">
                    <a16:creationId xmlns:a16="http://schemas.microsoft.com/office/drawing/2014/main" id="{D70BAA9D-77ED-124D-8643-9D475CE810F5}"/>
                  </a:ext>
                </a:extLst>
              </p:cNvPr>
              <p:cNvSpPr/>
              <p:nvPr/>
            </p:nvSpPr>
            <p:spPr>
              <a:xfrm>
                <a:off x="6905530" y="203591"/>
                <a:ext cx="17284" cy="17827"/>
              </a:xfrm>
              <a:custGeom>
                <a:avLst/>
                <a:gdLst/>
                <a:ahLst/>
                <a:cxnLst/>
                <a:rect l="l" t="t" r="r" b="b"/>
                <a:pathLst>
                  <a:path w="382" h="394" extrusionOk="0">
                    <a:moveTo>
                      <a:pt x="191" y="1"/>
                    </a:moveTo>
                    <a:cubicBezTo>
                      <a:pt x="156" y="1"/>
                      <a:pt x="144" y="1"/>
                      <a:pt x="120" y="24"/>
                    </a:cubicBezTo>
                    <a:cubicBezTo>
                      <a:pt x="84" y="36"/>
                      <a:pt x="72" y="36"/>
                      <a:pt x="60" y="60"/>
                    </a:cubicBezTo>
                    <a:cubicBezTo>
                      <a:pt x="37" y="84"/>
                      <a:pt x="25" y="108"/>
                      <a:pt x="13" y="120"/>
                    </a:cubicBezTo>
                    <a:cubicBezTo>
                      <a:pt x="1" y="155"/>
                      <a:pt x="1" y="167"/>
                      <a:pt x="1" y="203"/>
                    </a:cubicBezTo>
                    <a:lnTo>
                      <a:pt x="1" y="239"/>
                    </a:lnTo>
                    <a:lnTo>
                      <a:pt x="37" y="334"/>
                    </a:lnTo>
                    <a:cubicBezTo>
                      <a:pt x="60" y="346"/>
                      <a:pt x="72" y="346"/>
                      <a:pt x="84" y="358"/>
                    </a:cubicBezTo>
                    <a:cubicBezTo>
                      <a:pt x="120" y="382"/>
                      <a:pt x="144" y="394"/>
                      <a:pt x="191" y="394"/>
                    </a:cubicBezTo>
                    <a:cubicBezTo>
                      <a:pt x="215" y="394"/>
                      <a:pt x="239" y="394"/>
                      <a:pt x="263" y="382"/>
                    </a:cubicBezTo>
                    <a:cubicBezTo>
                      <a:pt x="298" y="358"/>
                      <a:pt x="310" y="358"/>
                      <a:pt x="322" y="334"/>
                    </a:cubicBezTo>
                    <a:cubicBezTo>
                      <a:pt x="334" y="322"/>
                      <a:pt x="358" y="286"/>
                      <a:pt x="370" y="275"/>
                    </a:cubicBezTo>
                    <a:cubicBezTo>
                      <a:pt x="382" y="239"/>
                      <a:pt x="382" y="227"/>
                      <a:pt x="382" y="203"/>
                    </a:cubicBezTo>
                    <a:lnTo>
                      <a:pt x="382" y="155"/>
                    </a:lnTo>
                    <a:lnTo>
                      <a:pt x="334" y="60"/>
                    </a:lnTo>
                    <a:cubicBezTo>
                      <a:pt x="322" y="48"/>
                      <a:pt x="310" y="48"/>
                      <a:pt x="298" y="36"/>
                    </a:cubicBezTo>
                    <a:cubicBezTo>
                      <a:pt x="263" y="24"/>
                      <a:pt x="239" y="1"/>
                      <a:pt x="1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4958;p56">
                <a:extLst>
                  <a:ext uri="{FF2B5EF4-FFF2-40B4-BE49-F238E27FC236}">
                    <a16:creationId xmlns:a16="http://schemas.microsoft.com/office/drawing/2014/main" id="{0B57ADAA-9510-1E46-9516-93A135F0CA03}"/>
                  </a:ext>
                </a:extLst>
              </p:cNvPr>
              <p:cNvSpPr/>
              <p:nvPr/>
            </p:nvSpPr>
            <p:spPr>
              <a:xfrm>
                <a:off x="6817757" y="889356"/>
                <a:ext cx="15655" cy="16198"/>
              </a:xfrm>
              <a:custGeom>
                <a:avLst/>
                <a:gdLst/>
                <a:ahLst/>
                <a:cxnLst/>
                <a:rect l="l" t="t" r="r" b="b"/>
                <a:pathLst>
                  <a:path w="346" h="358" extrusionOk="0">
                    <a:moveTo>
                      <a:pt x="179" y="0"/>
                    </a:moveTo>
                    <a:cubicBezTo>
                      <a:pt x="155" y="0"/>
                      <a:pt x="131" y="0"/>
                      <a:pt x="107" y="12"/>
                    </a:cubicBezTo>
                    <a:cubicBezTo>
                      <a:pt x="95" y="12"/>
                      <a:pt x="60" y="36"/>
                      <a:pt x="48" y="48"/>
                    </a:cubicBezTo>
                    <a:cubicBezTo>
                      <a:pt x="36" y="60"/>
                      <a:pt x="12" y="72"/>
                      <a:pt x="12" y="107"/>
                    </a:cubicBezTo>
                    <a:cubicBezTo>
                      <a:pt x="0" y="119"/>
                      <a:pt x="0" y="143"/>
                      <a:pt x="0" y="179"/>
                    </a:cubicBezTo>
                    <a:lnTo>
                      <a:pt x="0" y="227"/>
                    </a:lnTo>
                    <a:cubicBezTo>
                      <a:pt x="12" y="250"/>
                      <a:pt x="36" y="286"/>
                      <a:pt x="48" y="298"/>
                    </a:cubicBezTo>
                    <a:cubicBezTo>
                      <a:pt x="60" y="310"/>
                      <a:pt x="72" y="310"/>
                      <a:pt x="72" y="334"/>
                    </a:cubicBezTo>
                    <a:cubicBezTo>
                      <a:pt x="107" y="346"/>
                      <a:pt x="131" y="357"/>
                      <a:pt x="167" y="357"/>
                    </a:cubicBezTo>
                    <a:cubicBezTo>
                      <a:pt x="191" y="357"/>
                      <a:pt x="214" y="357"/>
                      <a:pt x="238" y="346"/>
                    </a:cubicBezTo>
                    <a:cubicBezTo>
                      <a:pt x="250" y="346"/>
                      <a:pt x="286" y="334"/>
                      <a:pt x="298" y="310"/>
                    </a:cubicBezTo>
                    <a:cubicBezTo>
                      <a:pt x="310" y="298"/>
                      <a:pt x="333" y="286"/>
                      <a:pt x="333" y="250"/>
                    </a:cubicBezTo>
                    <a:cubicBezTo>
                      <a:pt x="345" y="238"/>
                      <a:pt x="345" y="215"/>
                      <a:pt x="345" y="179"/>
                    </a:cubicBezTo>
                    <a:lnTo>
                      <a:pt x="345" y="131"/>
                    </a:lnTo>
                    <a:cubicBezTo>
                      <a:pt x="333" y="107"/>
                      <a:pt x="310" y="72"/>
                      <a:pt x="298" y="60"/>
                    </a:cubicBezTo>
                    <a:cubicBezTo>
                      <a:pt x="286" y="48"/>
                      <a:pt x="274" y="48"/>
                      <a:pt x="274" y="36"/>
                    </a:cubicBezTo>
                    <a:cubicBezTo>
                      <a:pt x="238" y="12"/>
                      <a:pt x="214" y="0"/>
                      <a:pt x="1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4959;p56">
                <a:extLst>
                  <a:ext uri="{FF2B5EF4-FFF2-40B4-BE49-F238E27FC236}">
                    <a16:creationId xmlns:a16="http://schemas.microsoft.com/office/drawing/2014/main" id="{12965A17-3FB5-5341-B064-CB84D489D8FA}"/>
                  </a:ext>
                </a:extLst>
              </p:cNvPr>
              <p:cNvSpPr/>
              <p:nvPr/>
            </p:nvSpPr>
            <p:spPr>
              <a:xfrm>
                <a:off x="6897477" y="822531"/>
                <a:ext cx="19953" cy="15700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47" extrusionOk="0">
                    <a:moveTo>
                      <a:pt x="215" y="1"/>
                    </a:moveTo>
                    <a:cubicBezTo>
                      <a:pt x="0" y="1"/>
                      <a:pt x="0" y="346"/>
                      <a:pt x="215" y="346"/>
                    </a:cubicBezTo>
                    <a:cubicBezTo>
                      <a:pt x="441" y="346"/>
                      <a:pt x="441" y="1"/>
                      <a:pt x="21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4960;p56">
                <a:extLst>
                  <a:ext uri="{FF2B5EF4-FFF2-40B4-BE49-F238E27FC236}">
                    <a16:creationId xmlns:a16="http://schemas.microsoft.com/office/drawing/2014/main" id="{462355BA-0147-5B4F-A238-8FC1EAA2A7BF}"/>
                  </a:ext>
                </a:extLst>
              </p:cNvPr>
              <p:cNvSpPr/>
              <p:nvPr/>
            </p:nvSpPr>
            <p:spPr>
              <a:xfrm>
                <a:off x="6808572" y="581741"/>
                <a:ext cx="19455" cy="19998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42" extrusionOk="0">
                    <a:moveTo>
                      <a:pt x="144" y="1"/>
                    </a:moveTo>
                    <a:cubicBezTo>
                      <a:pt x="132" y="1"/>
                      <a:pt x="120" y="13"/>
                      <a:pt x="96" y="13"/>
                    </a:cubicBezTo>
                    <a:cubicBezTo>
                      <a:pt x="72" y="25"/>
                      <a:pt x="60" y="48"/>
                      <a:pt x="36" y="72"/>
                    </a:cubicBezTo>
                    <a:cubicBezTo>
                      <a:pt x="24" y="84"/>
                      <a:pt x="13" y="120"/>
                      <a:pt x="13" y="144"/>
                    </a:cubicBezTo>
                    <a:lnTo>
                      <a:pt x="13" y="179"/>
                    </a:lnTo>
                    <a:cubicBezTo>
                      <a:pt x="1" y="227"/>
                      <a:pt x="1" y="251"/>
                      <a:pt x="13" y="298"/>
                    </a:cubicBezTo>
                    <a:cubicBezTo>
                      <a:pt x="24" y="322"/>
                      <a:pt x="36" y="358"/>
                      <a:pt x="72" y="382"/>
                    </a:cubicBezTo>
                    <a:cubicBezTo>
                      <a:pt x="84" y="406"/>
                      <a:pt x="96" y="406"/>
                      <a:pt x="120" y="418"/>
                    </a:cubicBezTo>
                    <a:cubicBezTo>
                      <a:pt x="144" y="429"/>
                      <a:pt x="191" y="441"/>
                      <a:pt x="215" y="441"/>
                    </a:cubicBezTo>
                    <a:cubicBezTo>
                      <a:pt x="251" y="441"/>
                      <a:pt x="275" y="441"/>
                      <a:pt x="298" y="429"/>
                    </a:cubicBezTo>
                    <a:cubicBezTo>
                      <a:pt x="322" y="418"/>
                      <a:pt x="334" y="406"/>
                      <a:pt x="370" y="382"/>
                    </a:cubicBezTo>
                    <a:cubicBezTo>
                      <a:pt x="394" y="358"/>
                      <a:pt x="417" y="322"/>
                      <a:pt x="429" y="298"/>
                    </a:cubicBezTo>
                    <a:cubicBezTo>
                      <a:pt x="417" y="251"/>
                      <a:pt x="417" y="203"/>
                      <a:pt x="394" y="179"/>
                    </a:cubicBezTo>
                    <a:lnTo>
                      <a:pt x="394" y="144"/>
                    </a:lnTo>
                    <a:cubicBezTo>
                      <a:pt x="394" y="132"/>
                      <a:pt x="382" y="120"/>
                      <a:pt x="382" y="108"/>
                    </a:cubicBezTo>
                    <a:cubicBezTo>
                      <a:pt x="370" y="72"/>
                      <a:pt x="358" y="60"/>
                      <a:pt x="322" y="48"/>
                    </a:cubicBezTo>
                    <a:cubicBezTo>
                      <a:pt x="310" y="25"/>
                      <a:pt x="298" y="25"/>
                      <a:pt x="275" y="13"/>
                    </a:cubicBezTo>
                    <a:cubicBezTo>
                      <a:pt x="251" y="1"/>
                      <a:pt x="239" y="1"/>
                      <a:pt x="2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4961;p56">
                <a:extLst>
                  <a:ext uri="{FF2B5EF4-FFF2-40B4-BE49-F238E27FC236}">
                    <a16:creationId xmlns:a16="http://schemas.microsoft.com/office/drawing/2014/main" id="{D8B20BD6-834F-6C46-82D1-E0D8E419E958}"/>
                  </a:ext>
                </a:extLst>
              </p:cNvPr>
              <p:cNvSpPr/>
              <p:nvPr/>
            </p:nvSpPr>
            <p:spPr>
              <a:xfrm>
                <a:off x="6706230" y="598436"/>
                <a:ext cx="16741" cy="13528"/>
              </a:xfrm>
              <a:custGeom>
                <a:avLst/>
                <a:gdLst/>
                <a:ahLst/>
                <a:cxnLst/>
                <a:rect l="l" t="t" r="r" b="b"/>
                <a:pathLst>
                  <a:path w="370" h="299" extrusionOk="0">
                    <a:moveTo>
                      <a:pt x="191" y="1"/>
                    </a:moveTo>
                    <a:cubicBezTo>
                      <a:pt x="0" y="1"/>
                      <a:pt x="0" y="299"/>
                      <a:pt x="191" y="299"/>
                    </a:cubicBezTo>
                    <a:cubicBezTo>
                      <a:pt x="370" y="299"/>
                      <a:pt x="370" y="1"/>
                      <a:pt x="1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4962;p56">
                <a:extLst>
                  <a:ext uri="{FF2B5EF4-FFF2-40B4-BE49-F238E27FC236}">
                    <a16:creationId xmlns:a16="http://schemas.microsoft.com/office/drawing/2014/main" id="{9D3A628A-AFE3-1542-8D07-7796127A6FEC}"/>
                  </a:ext>
                </a:extLst>
              </p:cNvPr>
              <p:cNvSpPr/>
              <p:nvPr/>
            </p:nvSpPr>
            <p:spPr>
              <a:xfrm>
                <a:off x="6546247" y="25962"/>
                <a:ext cx="22668" cy="21582"/>
              </a:xfrm>
              <a:custGeom>
                <a:avLst/>
                <a:gdLst/>
                <a:ahLst/>
                <a:cxnLst/>
                <a:rect l="l" t="t" r="r" b="b"/>
                <a:pathLst>
                  <a:path w="501" h="477" extrusionOk="0">
                    <a:moveTo>
                      <a:pt x="246" y="0"/>
                    </a:moveTo>
                    <a:cubicBezTo>
                      <a:pt x="192" y="0"/>
                      <a:pt x="138" y="18"/>
                      <a:pt x="96" y="57"/>
                    </a:cubicBezTo>
                    <a:cubicBezTo>
                      <a:pt x="0" y="152"/>
                      <a:pt x="0" y="307"/>
                      <a:pt x="84" y="391"/>
                    </a:cubicBezTo>
                    <a:lnTo>
                      <a:pt x="96" y="402"/>
                    </a:lnTo>
                    <a:cubicBezTo>
                      <a:pt x="143" y="454"/>
                      <a:pt x="203" y="476"/>
                      <a:pt x="262" y="476"/>
                    </a:cubicBezTo>
                    <a:cubicBezTo>
                      <a:pt x="383" y="476"/>
                      <a:pt x="500" y="383"/>
                      <a:pt x="500" y="248"/>
                    </a:cubicBezTo>
                    <a:cubicBezTo>
                      <a:pt x="500" y="98"/>
                      <a:pt x="372" y="0"/>
                      <a:pt x="24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4963;p56">
                <a:extLst>
                  <a:ext uri="{FF2B5EF4-FFF2-40B4-BE49-F238E27FC236}">
                    <a16:creationId xmlns:a16="http://schemas.microsoft.com/office/drawing/2014/main" id="{B5F43EB9-A2F3-FA41-98F2-51E9FAE62AD5}"/>
                  </a:ext>
                </a:extLst>
              </p:cNvPr>
              <p:cNvSpPr/>
              <p:nvPr/>
            </p:nvSpPr>
            <p:spPr>
              <a:xfrm>
                <a:off x="6492361" y="-8"/>
                <a:ext cx="17827" cy="16741"/>
              </a:xfrm>
              <a:custGeom>
                <a:avLst/>
                <a:gdLst/>
                <a:ahLst/>
                <a:cxnLst/>
                <a:rect l="l" t="t" r="r" b="b"/>
                <a:pathLst>
                  <a:path w="394" h="370" extrusionOk="0">
                    <a:moveTo>
                      <a:pt x="144" y="0"/>
                    </a:moveTo>
                    <a:cubicBezTo>
                      <a:pt x="120" y="0"/>
                      <a:pt x="108" y="12"/>
                      <a:pt x="96" y="12"/>
                    </a:cubicBezTo>
                    <a:cubicBezTo>
                      <a:pt x="84" y="24"/>
                      <a:pt x="60" y="24"/>
                      <a:pt x="48" y="48"/>
                    </a:cubicBezTo>
                    <a:cubicBezTo>
                      <a:pt x="36" y="60"/>
                      <a:pt x="36" y="72"/>
                      <a:pt x="25" y="83"/>
                    </a:cubicBezTo>
                    <a:cubicBezTo>
                      <a:pt x="25" y="107"/>
                      <a:pt x="1" y="119"/>
                      <a:pt x="1" y="131"/>
                    </a:cubicBezTo>
                    <a:lnTo>
                      <a:pt x="1" y="179"/>
                    </a:lnTo>
                    <a:cubicBezTo>
                      <a:pt x="1" y="203"/>
                      <a:pt x="1" y="226"/>
                      <a:pt x="25" y="250"/>
                    </a:cubicBezTo>
                    <a:cubicBezTo>
                      <a:pt x="25" y="262"/>
                      <a:pt x="36" y="286"/>
                      <a:pt x="48" y="298"/>
                    </a:cubicBezTo>
                    <a:cubicBezTo>
                      <a:pt x="60" y="310"/>
                      <a:pt x="60" y="322"/>
                      <a:pt x="84" y="322"/>
                    </a:cubicBezTo>
                    <a:cubicBezTo>
                      <a:pt x="96" y="345"/>
                      <a:pt x="108" y="345"/>
                      <a:pt x="120" y="357"/>
                    </a:cubicBezTo>
                    <a:cubicBezTo>
                      <a:pt x="144" y="369"/>
                      <a:pt x="155" y="369"/>
                      <a:pt x="167" y="369"/>
                    </a:cubicBezTo>
                    <a:lnTo>
                      <a:pt x="215" y="369"/>
                    </a:lnTo>
                    <a:cubicBezTo>
                      <a:pt x="227" y="369"/>
                      <a:pt x="239" y="369"/>
                      <a:pt x="263" y="357"/>
                    </a:cubicBezTo>
                    <a:cubicBezTo>
                      <a:pt x="275" y="357"/>
                      <a:pt x="286" y="345"/>
                      <a:pt x="298" y="322"/>
                    </a:cubicBezTo>
                    <a:lnTo>
                      <a:pt x="346" y="286"/>
                    </a:lnTo>
                    <a:cubicBezTo>
                      <a:pt x="358" y="262"/>
                      <a:pt x="358" y="250"/>
                      <a:pt x="382" y="238"/>
                    </a:cubicBezTo>
                    <a:cubicBezTo>
                      <a:pt x="394" y="203"/>
                      <a:pt x="394" y="191"/>
                      <a:pt x="394" y="167"/>
                    </a:cubicBezTo>
                    <a:cubicBezTo>
                      <a:pt x="394" y="143"/>
                      <a:pt x="394" y="131"/>
                      <a:pt x="382" y="107"/>
                    </a:cubicBezTo>
                    <a:cubicBezTo>
                      <a:pt x="382" y="83"/>
                      <a:pt x="358" y="72"/>
                      <a:pt x="346" y="60"/>
                    </a:cubicBezTo>
                    <a:cubicBezTo>
                      <a:pt x="334" y="48"/>
                      <a:pt x="298" y="24"/>
                      <a:pt x="286" y="12"/>
                    </a:cubicBezTo>
                    <a:cubicBezTo>
                      <a:pt x="275" y="12"/>
                      <a:pt x="263" y="12"/>
                      <a:pt x="22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90" name="Google Shape;6466;p64">
            <a:extLst>
              <a:ext uri="{FF2B5EF4-FFF2-40B4-BE49-F238E27FC236}">
                <a16:creationId xmlns:a16="http://schemas.microsoft.com/office/drawing/2014/main" id="{31E6B767-6DC2-8E46-A182-92918F745AC7}"/>
              </a:ext>
            </a:extLst>
          </p:cNvPr>
          <p:cNvGrpSpPr/>
          <p:nvPr/>
        </p:nvGrpSpPr>
        <p:grpSpPr>
          <a:xfrm>
            <a:off x="2327001" y="9210194"/>
            <a:ext cx="1374789" cy="792670"/>
            <a:chOff x="3620926" y="4458484"/>
            <a:chExt cx="1374789" cy="792670"/>
          </a:xfrm>
          <a:solidFill>
            <a:schemeClr val="accent6">
              <a:lumMod val="40000"/>
              <a:lumOff val="60000"/>
            </a:schemeClr>
          </a:solidFill>
        </p:grpSpPr>
        <p:grpSp>
          <p:nvGrpSpPr>
            <p:cNvPr id="191" name="Google Shape;6467;p64">
              <a:extLst>
                <a:ext uri="{FF2B5EF4-FFF2-40B4-BE49-F238E27FC236}">
                  <a16:creationId xmlns:a16="http://schemas.microsoft.com/office/drawing/2014/main" id="{5B5868EA-5C48-DC4F-9F0B-9AE489186C2E}"/>
                </a:ext>
              </a:extLst>
            </p:cNvPr>
            <p:cNvGrpSpPr/>
            <p:nvPr/>
          </p:nvGrpSpPr>
          <p:grpSpPr>
            <a:xfrm flipH="1">
              <a:off x="3620926" y="4458484"/>
              <a:ext cx="1374789" cy="564602"/>
              <a:chOff x="653294" y="4365134"/>
              <a:chExt cx="1374789" cy="564602"/>
            </a:xfrm>
            <a:grpFill/>
          </p:grpSpPr>
          <p:sp>
            <p:nvSpPr>
              <p:cNvPr id="193" name="Google Shape;6468;p64">
                <a:extLst>
                  <a:ext uri="{FF2B5EF4-FFF2-40B4-BE49-F238E27FC236}">
                    <a16:creationId xmlns:a16="http://schemas.microsoft.com/office/drawing/2014/main" id="{0904C38C-6CF7-994C-A9E3-3178EDD7E84F}"/>
                  </a:ext>
                </a:extLst>
              </p:cNvPr>
              <p:cNvSpPr/>
              <p:nvPr/>
            </p:nvSpPr>
            <p:spPr>
              <a:xfrm>
                <a:off x="2007587" y="4909738"/>
                <a:ext cx="20496" cy="19998"/>
              </a:xfrm>
              <a:custGeom>
                <a:avLst/>
                <a:gdLst/>
                <a:ahLst/>
                <a:cxnLst/>
                <a:rect l="l" t="t" r="r" b="b"/>
                <a:pathLst>
                  <a:path w="453" h="442" extrusionOk="0">
                    <a:moveTo>
                      <a:pt x="167" y="1"/>
                    </a:moveTo>
                    <a:cubicBezTo>
                      <a:pt x="155" y="1"/>
                      <a:pt x="131" y="13"/>
                      <a:pt x="119" y="13"/>
                    </a:cubicBezTo>
                    <a:cubicBezTo>
                      <a:pt x="95" y="25"/>
                      <a:pt x="71" y="37"/>
                      <a:pt x="60" y="72"/>
                    </a:cubicBezTo>
                    <a:cubicBezTo>
                      <a:pt x="48" y="84"/>
                      <a:pt x="36" y="120"/>
                      <a:pt x="36" y="144"/>
                    </a:cubicBezTo>
                    <a:cubicBezTo>
                      <a:pt x="36" y="156"/>
                      <a:pt x="36" y="156"/>
                      <a:pt x="12" y="179"/>
                    </a:cubicBezTo>
                    <a:cubicBezTo>
                      <a:pt x="0" y="215"/>
                      <a:pt x="0" y="251"/>
                      <a:pt x="12" y="298"/>
                    </a:cubicBezTo>
                    <a:cubicBezTo>
                      <a:pt x="36" y="322"/>
                      <a:pt x="48" y="358"/>
                      <a:pt x="71" y="382"/>
                    </a:cubicBezTo>
                    <a:cubicBezTo>
                      <a:pt x="95" y="394"/>
                      <a:pt x="107" y="394"/>
                      <a:pt x="119" y="418"/>
                    </a:cubicBezTo>
                    <a:cubicBezTo>
                      <a:pt x="155" y="429"/>
                      <a:pt x="191" y="441"/>
                      <a:pt x="226" y="441"/>
                    </a:cubicBezTo>
                    <a:cubicBezTo>
                      <a:pt x="250" y="441"/>
                      <a:pt x="286" y="441"/>
                      <a:pt x="298" y="429"/>
                    </a:cubicBezTo>
                    <a:cubicBezTo>
                      <a:pt x="333" y="418"/>
                      <a:pt x="345" y="394"/>
                      <a:pt x="369" y="382"/>
                    </a:cubicBezTo>
                    <a:cubicBezTo>
                      <a:pt x="429" y="334"/>
                      <a:pt x="452" y="251"/>
                      <a:pt x="429" y="179"/>
                    </a:cubicBezTo>
                    <a:cubicBezTo>
                      <a:pt x="429" y="156"/>
                      <a:pt x="429" y="156"/>
                      <a:pt x="417" y="144"/>
                    </a:cubicBezTo>
                    <a:cubicBezTo>
                      <a:pt x="417" y="132"/>
                      <a:pt x="405" y="120"/>
                      <a:pt x="405" y="96"/>
                    </a:cubicBezTo>
                    <a:cubicBezTo>
                      <a:pt x="393" y="72"/>
                      <a:pt x="369" y="60"/>
                      <a:pt x="345" y="37"/>
                    </a:cubicBezTo>
                    <a:cubicBezTo>
                      <a:pt x="333" y="25"/>
                      <a:pt x="310" y="25"/>
                      <a:pt x="298" y="13"/>
                    </a:cubicBezTo>
                    <a:cubicBezTo>
                      <a:pt x="274" y="1"/>
                      <a:pt x="250" y="1"/>
                      <a:pt x="22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6469;p64">
                <a:extLst>
                  <a:ext uri="{FF2B5EF4-FFF2-40B4-BE49-F238E27FC236}">
                    <a16:creationId xmlns:a16="http://schemas.microsoft.com/office/drawing/2014/main" id="{1361C4E2-F652-1C4C-AA7A-544F38822382}"/>
                  </a:ext>
                </a:extLst>
              </p:cNvPr>
              <p:cNvSpPr/>
              <p:nvPr/>
            </p:nvSpPr>
            <p:spPr>
              <a:xfrm>
                <a:off x="1845432" y="4850242"/>
                <a:ext cx="21582" cy="21175"/>
              </a:xfrm>
              <a:custGeom>
                <a:avLst/>
                <a:gdLst/>
                <a:ahLst/>
                <a:cxnLst/>
                <a:rect l="l" t="t" r="r" b="b"/>
                <a:pathLst>
                  <a:path w="477" h="468" extrusionOk="0">
                    <a:moveTo>
                      <a:pt x="238" y="0"/>
                    </a:moveTo>
                    <a:cubicBezTo>
                      <a:pt x="223" y="0"/>
                      <a:pt x="209" y="6"/>
                      <a:pt x="191" y="18"/>
                    </a:cubicBezTo>
                    <a:cubicBezTo>
                      <a:pt x="179" y="18"/>
                      <a:pt x="143" y="18"/>
                      <a:pt x="131" y="30"/>
                    </a:cubicBezTo>
                    <a:cubicBezTo>
                      <a:pt x="119" y="30"/>
                      <a:pt x="107" y="42"/>
                      <a:pt x="84" y="54"/>
                    </a:cubicBezTo>
                    <a:lnTo>
                      <a:pt x="48" y="101"/>
                    </a:lnTo>
                    <a:cubicBezTo>
                      <a:pt x="24" y="113"/>
                      <a:pt x="12" y="137"/>
                      <a:pt x="12" y="149"/>
                    </a:cubicBezTo>
                    <a:cubicBezTo>
                      <a:pt x="0" y="173"/>
                      <a:pt x="0" y="209"/>
                      <a:pt x="0" y="232"/>
                    </a:cubicBezTo>
                    <a:cubicBezTo>
                      <a:pt x="0" y="256"/>
                      <a:pt x="0" y="280"/>
                      <a:pt x="12" y="292"/>
                    </a:cubicBezTo>
                    <a:cubicBezTo>
                      <a:pt x="24" y="316"/>
                      <a:pt x="24" y="328"/>
                      <a:pt x="48" y="351"/>
                    </a:cubicBezTo>
                    <a:lnTo>
                      <a:pt x="72" y="399"/>
                    </a:lnTo>
                    <a:cubicBezTo>
                      <a:pt x="84" y="411"/>
                      <a:pt x="107" y="435"/>
                      <a:pt x="119" y="435"/>
                    </a:cubicBezTo>
                    <a:cubicBezTo>
                      <a:pt x="131" y="447"/>
                      <a:pt x="143" y="447"/>
                      <a:pt x="179" y="459"/>
                    </a:cubicBezTo>
                    <a:cubicBezTo>
                      <a:pt x="191" y="465"/>
                      <a:pt x="206" y="468"/>
                      <a:pt x="220" y="468"/>
                    </a:cubicBezTo>
                    <a:cubicBezTo>
                      <a:pt x="235" y="468"/>
                      <a:pt x="250" y="465"/>
                      <a:pt x="262" y="459"/>
                    </a:cubicBezTo>
                    <a:cubicBezTo>
                      <a:pt x="286" y="459"/>
                      <a:pt x="310" y="459"/>
                      <a:pt x="322" y="447"/>
                    </a:cubicBezTo>
                    <a:cubicBezTo>
                      <a:pt x="357" y="435"/>
                      <a:pt x="381" y="411"/>
                      <a:pt x="405" y="399"/>
                    </a:cubicBezTo>
                    <a:lnTo>
                      <a:pt x="417" y="387"/>
                    </a:lnTo>
                    <a:cubicBezTo>
                      <a:pt x="429" y="375"/>
                      <a:pt x="441" y="340"/>
                      <a:pt x="465" y="328"/>
                    </a:cubicBezTo>
                    <a:cubicBezTo>
                      <a:pt x="476" y="292"/>
                      <a:pt x="476" y="280"/>
                      <a:pt x="476" y="256"/>
                    </a:cubicBezTo>
                    <a:cubicBezTo>
                      <a:pt x="465" y="209"/>
                      <a:pt x="465" y="197"/>
                      <a:pt x="465" y="185"/>
                    </a:cubicBezTo>
                    <a:cubicBezTo>
                      <a:pt x="441" y="149"/>
                      <a:pt x="429" y="125"/>
                      <a:pt x="405" y="89"/>
                    </a:cubicBezTo>
                    <a:lnTo>
                      <a:pt x="381" y="78"/>
                    </a:lnTo>
                    <a:cubicBezTo>
                      <a:pt x="369" y="54"/>
                      <a:pt x="357" y="42"/>
                      <a:pt x="346" y="42"/>
                    </a:cubicBezTo>
                    <a:cubicBezTo>
                      <a:pt x="322" y="30"/>
                      <a:pt x="310" y="30"/>
                      <a:pt x="286" y="18"/>
                    </a:cubicBezTo>
                    <a:cubicBezTo>
                      <a:pt x="268" y="6"/>
                      <a:pt x="253" y="0"/>
                      <a:pt x="23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6470;p64">
                <a:extLst>
                  <a:ext uri="{FF2B5EF4-FFF2-40B4-BE49-F238E27FC236}">
                    <a16:creationId xmlns:a16="http://schemas.microsoft.com/office/drawing/2014/main" id="{C066C0DB-64CB-FA44-80C6-E86B387E7E99}"/>
                  </a:ext>
                </a:extLst>
              </p:cNvPr>
              <p:cNvSpPr/>
              <p:nvPr/>
            </p:nvSpPr>
            <p:spPr>
              <a:xfrm>
                <a:off x="1942933" y="4802554"/>
                <a:ext cx="26423" cy="19998"/>
              </a:xfrm>
              <a:custGeom>
                <a:avLst/>
                <a:gdLst/>
                <a:ahLst/>
                <a:cxnLst/>
                <a:rect l="l" t="t" r="r" b="b"/>
                <a:pathLst>
                  <a:path w="584" h="442" extrusionOk="0">
                    <a:moveTo>
                      <a:pt x="286" y="0"/>
                    </a:moveTo>
                    <a:cubicBezTo>
                      <a:pt x="0" y="0"/>
                      <a:pt x="0" y="441"/>
                      <a:pt x="286" y="441"/>
                    </a:cubicBezTo>
                    <a:cubicBezTo>
                      <a:pt x="584" y="429"/>
                      <a:pt x="584" y="0"/>
                      <a:pt x="28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6471;p64">
                <a:extLst>
                  <a:ext uri="{FF2B5EF4-FFF2-40B4-BE49-F238E27FC236}">
                    <a16:creationId xmlns:a16="http://schemas.microsoft.com/office/drawing/2014/main" id="{3D33816E-7454-EF4A-AF4F-7DC998DC4518}"/>
                  </a:ext>
                </a:extLst>
              </p:cNvPr>
              <p:cNvSpPr/>
              <p:nvPr/>
            </p:nvSpPr>
            <p:spPr>
              <a:xfrm>
                <a:off x="1875067" y="4772376"/>
                <a:ext cx="22668" cy="17284"/>
              </a:xfrm>
              <a:custGeom>
                <a:avLst/>
                <a:gdLst/>
                <a:ahLst/>
                <a:cxnLst/>
                <a:rect l="l" t="t" r="r" b="b"/>
                <a:pathLst>
                  <a:path w="501" h="382" extrusionOk="0">
                    <a:moveTo>
                      <a:pt x="250" y="1"/>
                    </a:moveTo>
                    <a:cubicBezTo>
                      <a:pt x="0" y="1"/>
                      <a:pt x="0" y="382"/>
                      <a:pt x="250" y="382"/>
                    </a:cubicBezTo>
                    <a:cubicBezTo>
                      <a:pt x="254" y="382"/>
                      <a:pt x="258" y="382"/>
                      <a:pt x="261" y="382"/>
                    </a:cubicBezTo>
                    <a:cubicBezTo>
                      <a:pt x="500" y="382"/>
                      <a:pt x="496" y="1"/>
                      <a:pt x="25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6472;p64">
                <a:extLst>
                  <a:ext uri="{FF2B5EF4-FFF2-40B4-BE49-F238E27FC236}">
                    <a16:creationId xmlns:a16="http://schemas.microsoft.com/office/drawing/2014/main" id="{B39B26EE-FBF5-7C43-97B2-168E806125C9}"/>
                  </a:ext>
                </a:extLst>
              </p:cNvPr>
              <p:cNvSpPr/>
              <p:nvPr/>
            </p:nvSpPr>
            <p:spPr>
              <a:xfrm>
                <a:off x="1873438" y="4722834"/>
                <a:ext cx="7058" cy="5429"/>
              </a:xfrm>
              <a:custGeom>
                <a:avLst/>
                <a:gdLst/>
                <a:ahLst/>
                <a:cxnLst/>
                <a:rect l="l" t="t" r="r" b="b"/>
                <a:pathLst>
                  <a:path w="156" h="120" extrusionOk="0">
                    <a:moveTo>
                      <a:pt x="84" y="0"/>
                    </a:moveTo>
                    <a:cubicBezTo>
                      <a:pt x="0" y="0"/>
                      <a:pt x="0" y="119"/>
                      <a:pt x="84" y="119"/>
                    </a:cubicBezTo>
                    <a:cubicBezTo>
                      <a:pt x="155" y="108"/>
                      <a:pt x="155" y="0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6473;p64">
                <a:extLst>
                  <a:ext uri="{FF2B5EF4-FFF2-40B4-BE49-F238E27FC236}">
                    <a16:creationId xmlns:a16="http://schemas.microsoft.com/office/drawing/2014/main" id="{595D6D05-E9F8-AB45-8D91-2A75B487CD46}"/>
                  </a:ext>
                </a:extLst>
              </p:cNvPr>
              <p:cNvSpPr/>
              <p:nvPr/>
            </p:nvSpPr>
            <p:spPr>
              <a:xfrm>
                <a:off x="2009170" y="4712066"/>
                <a:ext cx="17284" cy="17827"/>
              </a:xfrm>
              <a:custGeom>
                <a:avLst/>
                <a:gdLst/>
                <a:ahLst/>
                <a:cxnLst/>
                <a:rect l="l" t="t" r="r" b="b"/>
                <a:pathLst>
                  <a:path w="382" h="394" extrusionOk="0">
                    <a:moveTo>
                      <a:pt x="191" y="0"/>
                    </a:moveTo>
                    <a:cubicBezTo>
                      <a:pt x="156" y="0"/>
                      <a:pt x="144" y="0"/>
                      <a:pt x="120" y="24"/>
                    </a:cubicBezTo>
                    <a:cubicBezTo>
                      <a:pt x="84" y="36"/>
                      <a:pt x="72" y="36"/>
                      <a:pt x="60" y="60"/>
                    </a:cubicBezTo>
                    <a:cubicBezTo>
                      <a:pt x="36" y="84"/>
                      <a:pt x="25" y="96"/>
                      <a:pt x="13" y="119"/>
                    </a:cubicBezTo>
                    <a:cubicBezTo>
                      <a:pt x="1" y="131"/>
                      <a:pt x="1" y="167"/>
                      <a:pt x="1" y="191"/>
                    </a:cubicBezTo>
                    <a:lnTo>
                      <a:pt x="1" y="238"/>
                    </a:lnTo>
                    <a:lnTo>
                      <a:pt x="36" y="334"/>
                    </a:lnTo>
                    <a:cubicBezTo>
                      <a:pt x="60" y="346"/>
                      <a:pt x="72" y="346"/>
                      <a:pt x="84" y="357"/>
                    </a:cubicBezTo>
                    <a:cubicBezTo>
                      <a:pt x="120" y="381"/>
                      <a:pt x="144" y="393"/>
                      <a:pt x="179" y="393"/>
                    </a:cubicBezTo>
                    <a:cubicBezTo>
                      <a:pt x="203" y="393"/>
                      <a:pt x="215" y="393"/>
                      <a:pt x="251" y="381"/>
                    </a:cubicBezTo>
                    <a:cubicBezTo>
                      <a:pt x="275" y="357"/>
                      <a:pt x="298" y="357"/>
                      <a:pt x="310" y="334"/>
                    </a:cubicBezTo>
                    <a:cubicBezTo>
                      <a:pt x="322" y="322"/>
                      <a:pt x="334" y="298"/>
                      <a:pt x="358" y="274"/>
                    </a:cubicBezTo>
                    <a:cubicBezTo>
                      <a:pt x="370" y="262"/>
                      <a:pt x="370" y="226"/>
                      <a:pt x="370" y="203"/>
                    </a:cubicBezTo>
                    <a:cubicBezTo>
                      <a:pt x="382" y="203"/>
                      <a:pt x="370" y="179"/>
                      <a:pt x="370" y="155"/>
                    </a:cubicBezTo>
                    <a:lnTo>
                      <a:pt x="322" y="60"/>
                    </a:lnTo>
                    <a:lnTo>
                      <a:pt x="275" y="36"/>
                    </a:lnTo>
                    <a:cubicBezTo>
                      <a:pt x="251" y="24"/>
                      <a:pt x="215" y="0"/>
                      <a:pt x="19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6474;p64">
                <a:extLst>
                  <a:ext uri="{FF2B5EF4-FFF2-40B4-BE49-F238E27FC236}">
                    <a16:creationId xmlns:a16="http://schemas.microsoft.com/office/drawing/2014/main" id="{53815A4A-7028-7A4B-9058-14B5F3B7BD56}"/>
                  </a:ext>
                </a:extLst>
              </p:cNvPr>
              <p:cNvSpPr/>
              <p:nvPr/>
            </p:nvSpPr>
            <p:spPr>
              <a:xfrm>
                <a:off x="1826565" y="4789614"/>
                <a:ext cx="14569" cy="8144"/>
              </a:xfrm>
              <a:custGeom>
                <a:avLst/>
                <a:gdLst/>
                <a:ahLst/>
                <a:cxnLst/>
                <a:rect l="l" t="t" r="r" b="b"/>
                <a:pathLst>
                  <a:path w="322" h="180" extrusionOk="0">
                    <a:moveTo>
                      <a:pt x="251" y="1"/>
                    </a:moveTo>
                    <a:cubicBezTo>
                      <a:pt x="227" y="1"/>
                      <a:pt x="179" y="1"/>
                      <a:pt x="143" y="13"/>
                    </a:cubicBezTo>
                    <a:cubicBezTo>
                      <a:pt x="120" y="13"/>
                      <a:pt x="84" y="36"/>
                      <a:pt x="60" y="36"/>
                    </a:cubicBezTo>
                    <a:cubicBezTo>
                      <a:pt x="48" y="36"/>
                      <a:pt x="24" y="48"/>
                      <a:pt x="12" y="60"/>
                    </a:cubicBezTo>
                    <a:cubicBezTo>
                      <a:pt x="1" y="72"/>
                      <a:pt x="1" y="108"/>
                      <a:pt x="1" y="120"/>
                    </a:cubicBezTo>
                    <a:cubicBezTo>
                      <a:pt x="1" y="132"/>
                      <a:pt x="12" y="156"/>
                      <a:pt x="24" y="167"/>
                    </a:cubicBezTo>
                    <a:cubicBezTo>
                      <a:pt x="48" y="179"/>
                      <a:pt x="72" y="179"/>
                      <a:pt x="84" y="179"/>
                    </a:cubicBezTo>
                    <a:cubicBezTo>
                      <a:pt x="120" y="179"/>
                      <a:pt x="143" y="167"/>
                      <a:pt x="179" y="167"/>
                    </a:cubicBezTo>
                    <a:cubicBezTo>
                      <a:pt x="191" y="167"/>
                      <a:pt x="203" y="156"/>
                      <a:pt x="239" y="156"/>
                    </a:cubicBezTo>
                    <a:cubicBezTo>
                      <a:pt x="251" y="156"/>
                      <a:pt x="262" y="132"/>
                      <a:pt x="286" y="132"/>
                    </a:cubicBezTo>
                    <a:cubicBezTo>
                      <a:pt x="286" y="132"/>
                      <a:pt x="298" y="132"/>
                      <a:pt x="298" y="120"/>
                    </a:cubicBezTo>
                    <a:lnTo>
                      <a:pt x="310" y="108"/>
                    </a:lnTo>
                    <a:cubicBezTo>
                      <a:pt x="322" y="72"/>
                      <a:pt x="322" y="60"/>
                      <a:pt x="310" y="48"/>
                    </a:cubicBezTo>
                    <a:cubicBezTo>
                      <a:pt x="298" y="13"/>
                      <a:pt x="286" y="1"/>
                      <a:pt x="25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6475;p64">
                <a:extLst>
                  <a:ext uri="{FF2B5EF4-FFF2-40B4-BE49-F238E27FC236}">
                    <a16:creationId xmlns:a16="http://schemas.microsoft.com/office/drawing/2014/main" id="{5735F0F3-6EEB-334B-AAA5-7BA5830B373C}"/>
                  </a:ext>
                </a:extLst>
              </p:cNvPr>
              <p:cNvSpPr/>
              <p:nvPr/>
            </p:nvSpPr>
            <p:spPr>
              <a:xfrm>
                <a:off x="1940218" y="4722834"/>
                <a:ext cx="15655" cy="16198"/>
              </a:xfrm>
              <a:custGeom>
                <a:avLst/>
                <a:gdLst/>
                <a:ahLst/>
                <a:cxnLst/>
                <a:rect l="l" t="t" r="r" b="b"/>
                <a:pathLst>
                  <a:path w="346" h="358" extrusionOk="0">
                    <a:moveTo>
                      <a:pt x="179" y="0"/>
                    </a:moveTo>
                    <a:cubicBezTo>
                      <a:pt x="156" y="0"/>
                      <a:pt x="132" y="0"/>
                      <a:pt x="108" y="24"/>
                    </a:cubicBezTo>
                    <a:cubicBezTo>
                      <a:pt x="96" y="24"/>
                      <a:pt x="60" y="36"/>
                      <a:pt x="48" y="48"/>
                    </a:cubicBezTo>
                    <a:cubicBezTo>
                      <a:pt x="36" y="60"/>
                      <a:pt x="13" y="84"/>
                      <a:pt x="13" y="108"/>
                    </a:cubicBezTo>
                    <a:cubicBezTo>
                      <a:pt x="1" y="119"/>
                      <a:pt x="1" y="155"/>
                      <a:pt x="1" y="179"/>
                    </a:cubicBezTo>
                    <a:lnTo>
                      <a:pt x="1" y="227"/>
                    </a:lnTo>
                    <a:cubicBezTo>
                      <a:pt x="13" y="262"/>
                      <a:pt x="36" y="286"/>
                      <a:pt x="48" y="298"/>
                    </a:cubicBezTo>
                    <a:cubicBezTo>
                      <a:pt x="60" y="322"/>
                      <a:pt x="72" y="322"/>
                      <a:pt x="72" y="334"/>
                    </a:cubicBezTo>
                    <a:cubicBezTo>
                      <a:pt x="108" y="346"/>
                      <a:pt x="132" y="358"/>
                      <a:pt x="167" y="358"/>
                    </a:cubicBezTo>
                    <a:cubicBezTo>
                      <a:pt x="191" y="358"/>
                      <a:pt x="215" y="358"/>
                      <a:pt x="239" y="346"/>
                    </a:cubicBezTo>
                    <a:cubicBezTo>
                      <a:pt x="251" y="346"/>
                      <a:pt x="286" y="334"/>
                      <a:pt x="298" y="322"/>
                    </a:cubicBezTo>
                    <a:cubicBezTo>
                      <a:pt x="310" y="298"/>
                      <a:pt x="334" y="286"/>
                      <a:pt x="334" y="262"/>
                    </a:cubicBezTo>
                    <a:cubicBezTo>
                      <a:pt x="346" y="238"/>
                      <a:pt x="346" y="215"/>
                      <a:pt x="346" y="179"/>
                    </a:cubicBezTo>
                    <a:lnTo>
                      <a:pt x="346" y="143"/>
                    </a:lnTo>
                    <a:cubicBezTo>
                      <a:pt x="334" y="108"/>
                      <a:pt x="310" y="84"/>
                      <a:pt x="298" y="60"/>
                    </a:cubicBezTo>
                    <a:cubicBezTo>
                      <a:pt x="286" y="48"/>
                      <a:pt x="275" y="48"/>
                      <a:pt x="275" y="36"/>
                    </a:cubicBezTo>
                    <a:cubicBezTo>
                      <a:pt x="239" y="24"/>
                      <a:pt x="215" y="0"/>
                      <a:pt x="17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6476;p64">
                <a:extLst>
                  <a:ext uri="{FF2B5EF4-FFF2-40B4-BE49-F238E27FC236}">
                    <a16:creationId xmlns:a16="http://schemas.microsoft.com/office/drawing/2014/main" id="{22F4A6C9-EAA7-714E-895C-E3249F97BA11}"/>
                  </a:ext>
                </a:extLst>
              </p:cNvPr>
              <p:cNvSpPr/>
              <p:nvPr/>
            </p:nvSpPr>
            <p:spPr>
              <a:xfrm>
                <a:off x="1169349" y="4787488"/>
                <a:ext cx="19998" cy="19953"/>
              </a:xfrm>
              <a:custGeom>
                <a:avLst/>
                <a:gdLst/>
                <a:ahLst/>
                <a:cxnLst/>
                <a:rect l="l" t="t" r="r" b="b"/>
                <a:pathLst>
                  <a:path w="442" h="441" extrusionOk="0">
                    <a:moveTo>
                      <a:pt x="227" y="0"/>
                    </a:moveTo>
                    <a:cubicBezTo>
                      <a:pt x="191" y="0"/>
                      <a:pt x="168" y="0"/>
                      <a:pt x="132" y="12"/>
                    </a:cubicBezTo>
                    <a:cubicBezTo>
                      <a:pt x="108" y="36"/>
                      <a:pt x="84" y="48"/>
                      <a:pt x="60" y="60"/>
                    </a:cubicBezTo>
                    <a:cubicBezTo>
                      <a:pt x="49" y="72"/>
                      <a:pt x="25" y="107"/>
                      <a:pt x="13" y="131"/>
                    </a:cubicBezTo>
                    <a:cubicBezTo>
                      <a:pt x="1" y="167"/>
                      <a:pt x="1" y="191"/>
                      <a:pt x="1" y="226"/>
                    </a:cubicBezTo>
                    <a:cubicBezTo>
                      <a:pt x="1" y="238"/>
                      <a:pt x="1" y="274"/>
                      <a:pt x="13" y="286"/>
                    </a:cubicBezTo>
                    <a:cubicBezTo>
                      <a:pt x="25" y="310"/>
                      <a:pt x="49" y="357"/>
                      <a:pt x="72" y="369"/>
                    </a:cubicBezTo>
                    <a:lnTo>
                      <a:pt x="120" y="405"/>
                    </a:lnTo>
                    <a:cubicBezTo>
                      <a:pt x="144" y="417"/>
                      <a:pt x="191" y="441"/>
                      <a:pt x="227" y="441"/>
                    </a:cubicBezTo>
                    <a:cubicBezTo>
                      <a:pt x="251" y="441"/>
                      <a:pt x="287" y="441"/>
                      <a:pt x="310" y="417"/>
                    </a:cubicBezTo>
                    <a:cubicBezTo>
                      <a:pt x="346" y="405"/>
                      <a:pt x="358" y="393"/>
                      <a:pt x="382" y="381"/>
                    </a:cubicBezTo>
                    <a:cubicBezTo>
                      <a:pt x="406" y="357"/>
                      <a:pt x="418" y="333"/>
                      <a:pt x="430" y="298"/>
                    </a:cubicBezTo>
                    <a:cubicBezTo>
                      <a:pt x="441" y="274"/>
                      <a:pt x="441" y="238"/>
                      <a:pt x="441" y="214"/>
                    </a:cubicBezTo>
                    <a:cubicBezTo>
                      <a:pt x="441" y="179"/>
                      <a:pt x="430" y="167"/>
                      <a:pt x="430" y="155"/>
                    </a:cubicBezTo>
                    <a:cubicBezTo>
                      <a:pt x="418" y="119"/>
                      <a:pt x="406" y="83"/>
                      <a:pt x="370" y="60"/>
                    </a:cubicBezTo>
                    <a:cubicBezTo>
                      <a:pt x="358" y="48"/>
                      <a:pt x="346" y="48"/>
                      <a:pt x="322" y="36"/>
                    </a:cubicBezTo>
                    <a:cubicBezTo>
                      <a:pt x="299" y="12"/>
                      <a:pt x="251" y="0"/>
                      <a:pt x="22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6477;p64">
                <a:extLst>
                  <a:ext uri="{FF2B5EF4-FFF2-40B4-BE49-F238E27FC236}">
                    <a16:creationId xmlns:a16="http://schemas.microsoft.com/office/drawing/2014/main" id="{D2A897DB-7B88-1A4D-A57B-1F79194E3BE2}"/>
                  </a:ext>
                </a:extLst>
              </p:cNvPr>
              <p:cNvSpPr/>
              <p:nvPr/>
            </p:nvSpPr>
            <p:spPr>
              <a:xfrm>
                <a:off x="1120892" y="4754053"/>
                <a:ext cx="16741" cy="17284"/>
              </a:xfrm>
              <a:custGeom>
                <a:avLst/>
                <a:gdLst/>
                <a:ahLst/>
                <a:cxnLst/>
                <a:rect l="l" t="t" r="r" b="b"/>
                <a:pathLst>
                  <a:path w="370" h="382" extrusionOk="0">
                    <a:moveTo>
                      <a:pt x="155" y="1"/>
                    </a:moveTo>
                    <a:cubicBezTo>
                      <a:pt x="143" y="1"/>
                      <a:pt x="119" y="13"/>
                      <a:pt x="96" y="25"/>
                    </a:cubicBezTo>
                    <a:lnTo>
                      <a:pt x="84" y="49"/>
                    </a:lnTo>
                    <a:lnTo>
                      <a:pt x="72" y="60"/>
                    </a:lnTo>
                    <a:lnTo>
                      <a:pt x="60" y="72"/>
                    </a:lnTo>
                    <a:cubicBezTo>
                      <a:pt x="36" y="84"/>
                      <a:pt x="36" y="108"/>
                      <a:pt x="24" y="108"/>
                    </a:cubicBezTo>
                    <a:cubicBezTo>
                      <a:pt x="24" y="120"/>
                      <a:pt x="12" y="132"/>
                      <a:pt x="12" y="144"/>
                    </a:cubicBezTo>
                    <a:cubicBezTo>
                      <a:pt x="12" y="180"/>
                      <a:pt x="0" y="191"/>
                      <a:pt x="12" y="227"/>
                    </a:cubicBezTo>
                    <a:cubicBezTo>
                      <a:pt x="12" y="239"/>
                      <a:pt x="12" y="251"/>
                      <a:pt x="24" y="263"/>
                    </a:cubicBezTo>
                    <a:cubicBezTo>
                      <a:pt x="24" y="287"/>
                      <a:pt x="36" y="299"/>
                      <a:pt x="60" y="310"/>
                    </a:cubicBezTo>
                    <a:cubicBezTo>
                      <a:pt x="72" y="322"/>
                      <a:pt x="72" y="346"/>
                      <a:pt x="84" y="346"/>
                    </a:cubicBezTo>
                    <a:cubicBezTo>
                      <a:pt x="96" y="358"/>
                      <a:pt x="119" y="358"/>
                      <a:pt x="131" y="370"/>
                    </a:cubicBezTo>
                    <a:cubicBezTo>
                      <a:pt x="143" y="382"/>
                      <a:pt x="179" y="382"/>
                      <a:pt x="203" y="382"/>
                    </a:cubicBezTo>
                    <a:lnTo>
                      <a:pt x="250" y="382"/>
                    </a:lnTo>
                    <a:cubicBezTo>
                      <a:pt x="262" y="382"/>
                      <a:pt x="274" y="370"/>
                      <a:pt x="298" y="370"/>
                    </a:cubicBezTo>
                    <a:cubicBezTo>
                      <a:pt x="310" y="358"/>
                      <a:pt x="322" y="358"/>
                      <a:pt x="322" y="346"/>
                    </a:cubicBezTo>
                    <a:cubicBezTo>
                      <a:pt x="334" y="322"/>
                      <a:pt x="334" y="310"/>
                      <a:pt x="358" y="310"/>
                    </a:cubicBezTo>
                    <a:cubicBezTo>
                      <a:pt x="358" y="299"/>
                      <a:pt x="369" y="287"/>
                      <a:pt x="369" y="263"/>
                    </a:cubicBezTo>
                    <a:lnTo>
                      <a:pt x="369" y="191"/>
                    </a:lnTo>
                    <a:cubicBezTo>
                      <a:pt x="369" y="180"/>
                      <a:pt x="369" y="168"/>
                      <a:pt x="358" y="144"/>
                    </a:cubicBezTo>
                    <a:cubicBezTo>
                      <a:pt x="358" y="132"/>
                      <a:pt x="346" y="108"/>
                      <a:pt x="322" y="84"/>
                    </a:cubicBezTo>
                    <a:lnTo>
                      <a:pt x="310" y="72"/>
                    </a:lnTo>
                    <a:lnTo>
                      <a:pt x="298" y="60"/>
                    </a:lnTo>
                    <a:lnTo>
                      <a:pt x="274" y="49"/>
                    </a:lnTo>
                    <a:cubicBezTo>
                      <a:pt x="262" y="25"/>
                      <a:pt x="250" y="25"/>
                      <a:pt x="238" y="13"/>
                    </a:cubicBezTo>
                    <a:cubicBezTo>
                      <a:pt x="215" y="1"/>
                      <a:pt x="203" y="1"/>
                      <a:pt x="19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6478;p64">
                <a:extLst>
                  <a:ext uri="{FF2B5EF4-FFF2-40B4-BE49-F238E27FC236}">
                    <a16:creationId xmlns:a16="http://schemas.microsoft.com/office/drawing/2014/main" id="{0603CE25-5B3F-2C49-A637-A01A08592ECF}"/>
                  </a:ext>
                </a:extLst>
              </p:cNvPr>
              <p:cNvSpPr/>
              <p:nvPr/>
            </p:nvSpPr>
            <p:spPr>
              <a:xfrm>
                <a:off x="1151568" y="4678133"/>
                <a:ext cx="17827" cy="14026"/>
              </a:xfrm>
              <a:custGeom>
                <a:avLst/>
                <a:gdLst/>
                <a:ahLst/>
                <a:cxnLst/>
                <a:rect l="l" t="t" r="r" b="b"/>
                <a:pathLst>
                  <a:path w="394" h="310" extrusionOk="0">
                    <a:moveTo>
                      <a:pt x="203" y="0"/>
                    </a:moveTo>
                    <a:cubicBezTo>
                      <a:pt x="1" y="0"/>
                      <a:pt x="1" y="310"/>
                      <a:pt x="203" y="310"/>
                    </a:cubicBezTo>
                    <a:cubicBezTo>
                      <a:pt x="394" y="310"/>
                      <a:pt x="394" y="0"/>
                      <a:pt x="20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6479;p64">
                <a:extLst>
                  <a:ext uri="{FF2B5EF4-FFF2-40B4-BE49-F238E27FC236}">
                    <a16:creationId xmlns:a16="http://schemas.microsoft.com/office/drawing/2014/main" id="{AB22DBD2-44DF-0A43-A510-A939155A71C6}"/>
                  </a:ext>
                </a:extLst>
              </p:cNvPr>
              <p:cNvSpPr/>
              <p:nvPr/>
            </p:nvSpPr>
            <p:spPr>
              <a:xfrm>
                <a:off x="1093972" y="4562308"/>
                <a:ext cx="21582" cy="16741"/>
              </a:xfrm>
              <a:custGeom>
                <a:avLst/>
                <a:gdLst/>
                <a:ahLst/>
                <a:cxnLst/>
                <a:rect l="l" t="t" r="r" b="b"/>
                <a:pathLst>
                  <a:path w="477" h="370" extrusionOk="0">
                    <a:moveTo>
                      <a:pt x="238" y="0"/>
                    </a:moveTo>
                    <a:cubicBezTo>
                      <a:pt x="0" y="0"/>
                      <a:pt x="0" y="369"/>
                      <a:pt x="238" y="369"/>
                    </a:cubicBezTo>
                    <a:cubicBezTo>
                      <a:pt x="242" y="370"/>
                      <a:pt x="245" y="370"/>
                      <a:pt x="249" y="370"/>
                    </a:cubicBezTo>
                    <a:cubicBezTo>
                      <a:pt x="476" y="370"/>
                      <a:pt x="473" y="0"/>
                      <a:pt x="23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6480;p64">
                <a:extLst>
                  <a:ext uri="{FF2B5EF4-FFF2-40B4-BE49-F238E27FC236}">
                    <a16:creationId xmlns:a16="http://schemas.microsoft.com/office/drawing/2014/main" id="{33CB6306-45FC-BF49-9A15-5CF93000CD7E}"/>
                  </a:ext>
                </a:extLst>
              </p:cNvPr>
              <p:cNvSpPr/>
              <p:nvPr/>
            </p:nvSpPr>
            <p:spPr>
              <a:xfrm>
                <a:off x="863951" y="4841329"/>
                <a:ext cx="19953" cy="17827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94" extrusionOk="0">
                    <a:moveTo>
                      <a:pt x="226" y="1"/>
                    </a:moveTo>
                    <a:cubicBezTo>
                      <a:pt x="202" y="1"/>
                      <a:pt x="155" y="25"/>
                      <a:pt x="119" y="36"/>
                    </a:cubicBezTo>
                    <a:cubicBezTo>
                      <a:pt x="107" y="36"/>
                      <a:pt x="107" y="48"/>
                      <a:pt x="95" y="48"/>
                    </a:cubicBezTo>
                    <a:cubicBezTo>
                      <a:pt x="60" y="60"/>
                      <a:pt x="48" y="84"/>
                      <a:pt x="36" y="108"/>
                    </a:cubicBezTo>
                    <a:cubicBezTo>
                      <a:pt x="24" y="144"/>
                      <a:pt x="0" y="167"/>
                      <a:pt x="0" y="203"/>
                    </a:cubicBezTo>
                    <a:cubicBezTo>
                      <a:pt x="0" y="227"/>
                      <a:pt x="24" y="263"/>
                      <a:pt x="36" y="286"/>
                    </a:cubicBezTo>
                    <a:cubicBezTo>
                      <a:pt x="48" y="322"/>
                      <a:pt x="71" y="334"/>
                      <a:pt x="95" y="346"/>
                    </a:cubicBezTo>
                    <a:cubicBezTo>
                      <a:pt x="107" y="346"/>
                      <a:pt x="107" y="358"/>
                      <a:pt x="119" y="358"/>
                    </a:cubicBezTo>
                    <a:cubicBezTo>
                      <a:pt x="155" y="382"/>
                      <a:pt x="179" y="394"/>
                      <a:pt x="226" y="394"/>
                    </a:cubicBezTo>
                    <a:cubicBezTo>
                      <a:pt x="262" y="394"/>
                      <a:pt x="310" y="382"/>
                      <a:pt x="333" y="358"/>
                    </a:cubicBezTo>
                    <a:cubicBezTo>
                      <a:pt x="369" y="346"/>
                      <a:pt x="393" y="322"/>
                      <a:pt x="405" y="286"/>
                    </a:cubicBezTo>
                    <a:cubicBezTo>
                      <a:pt x="429" y="263"/>
                      <a:pt x="441" y="227"/>
                      <a:pt x="441" y="179"/>
                    </a:cubicBezTo>
                    <a:cubicBezTo>
                      <a:pt x="417" y="179"/>
                      <a:pt x="417" y="144"/>
                      <a:pt x="405" y="108"/>
                    </a:cubicBezTo>
                    <a:cubicBezTo>
                      <a:pt x="393" y="84"/>
                      <a:pt x="369" y="48"/>
                      <a:pt x="333" y="36"/>
                    </a:cubicBezTo>
                    <a:cubicBezTo>
                      <a:pt x="310" y="25"/>
                      <a:pt x="274" y="1"/>
                      <a:pt x="22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6481;p64">
                <a:extLst>
                  <a:ext uri="{FF2B5EF4-FFF2-40B4-BE49-F238E27FC236}">
                    <a16:creationId xmlns:a16="http://schemas.microsoft.com/office/drawing/2014/main" id="{A37FE3EB-005D-7941-B141-91303698B08E}"/>
                  </a:ext>
                </a:extLst>
              </p:cNvPr>
              <p:cNvSpPr/>
              <p:nvPr/>
            </p:nvSpPr>
            <p:spPr>
              <a:xfrm>
                <a:off x="653294" y="4365134"/>
                <a:ext cx="23754" cy="25020"/>
              </a:xfrm>
              <a:custGeom>
                <a:avLst/>
                <a:gdLst/>
                <a:ahLst/>
                <a:cxnLst/>
                <a:rect l="l" t="t" r="r" b="b"/>
                <a:pathLst>
                  <a:path w="525" h="553" extrusionOk="0">
                    <a:moveTo>
                      <a:pt x="310" y="1"/>
                    </a:moveTo>
                    <a:cubicBezTo>
                      <a:pt x="286" y="1"/>
                      <a:pt x="239" y="24"/>
                      <a:pt x="215" y="36"/>
                    </a:cubicBezTo>
                    <a:lnTo>
                      <a:pt x="179" y="36"/>
                    </a:lnTo>
                    <a:cubicBezTo>
                      <a:pt x="167" y="36"/>
                      <a:pt x="132" y="48"/>
                      <a:pt x="120" y="60"/>
                    </a:cubicBezTo>
                    <a:lnTo>
                      <a:pt x="72" y="108"/>
                    </a:lnTo>
                    <a:cubicBezTo>
                      <a:pt x="48" y="120"/>
                      <a:pt x="48" y="155"/>
                      <a:pt x="36" y="167"/>
                    </a:cubicBezTo>
                    <a:cubicBezTo>
                      <a:pt x="13" y="203"/>
                      <a:pt x="1" y="227"/>
                      <a:pt x="1" y="263"/>
                    </a:cubicBezTo>
                    <a:lnTo>
                      <a:pt x="1" y="358"/>
                    </a:lnTo>
                    <a:lnTo>
                      <a:pt x="36" y="417"/>
                    </a:lnTo>
                    <a:cubicBezTo>
                      <a:pt x="48" y="453"/>
                      <a:pt x="60" y="465"/>
                      <a:pt x="96" y="501"/>
                    </a:cubicBezTo>
                    <a:cubicBezTo>
                      <a:pt x="108" y="513"/>
                      <a:pt x="120" y="525"/>
                      <a:pt x="155" y="525"/>
                    </a:cubicBezTo>
                    <a:cubicBezTo>
                      <a:pt x="173" y="542"/>
                      <a:pt x="197" y="553"/>
                      <a:pt x="218" y="553"/>
                    </a:cubicBezTo>
                    <a:cubicBezTo>
                      <a:pt x="225" y="553"/>
                      <a:pt x="232" y="552"/>
                      <a:pt x="239" y="548"/>
                    </a:cubicBezTo>
                    <a:cubicBezTo>
                      <a:pt x="263" y="548"/>
                      <a:pt x="286" y="548"/>
                      <a:pt x="298" y="525"/>
                    </a:cubicBezTo>
                    <a:cubicBezTo>
                      <a:pt x="346" y="513"/>
                      <a:pt x="370" y="501"/>
                      <a:pt x="406" y="465"/>
                    </a:cubicBezTo>
                    <a:cubicBezTo>
                      <a:pt x="406" y="465"/>
                      <a:pt x="406" y="453"/>
                      <a:pt x="417" y="453"/>
                    </a:cubicBezTo>
                    <a:cubicBezTo>
                      <a:pt x="453" y="417"/>
                      <a:pt x="477" y="382"/>
                      <a:pt x="477" y="346"/>
                    </a:cubicBezTo>
                    <a:cubicBezTo>
                      <a:pt x="525" y="346"/>
                      <a:pt x="525" y="322"/>
                      <a:pt x="525" y="310"/>
                    </a:cubicBezTo>
                    <a:lnTo>
                      <a:pt x="525" y="274"/>
                    </a:lnTo>
                    <a:lnTo>
                      <a:pt x="525" y="251"/>
                    </a:lnTo>
                    <a:lnTo>
                      <a:pt x="525" y="215"/>
                    </a:lnTo>
                    <a:cubicBezTo>
                      <a:pt x="525" y="179"/>
                      <a:pt x="513" y="144"/>
                      <a:pt x="501" y="108"/>
                    </a:cubicBezTo>
                    <a:cubicBezTo>
                      <a:pt x="477" y="84"/>
                      <a:pt x="453" y="60"/>
                      <a:pt x="417" y="36"/>
                    </a:cubicBezTo>
                    <a:cubicBezTo>
                      <a:pt x="394" y="24"/>
                      <a:pt x="358" y="1"/>
                      <a:pt x="31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6482;p64">
                <a:extLst>
                  <a:ext uri="{FF2B5EF4-FFF2-40B4-BE49-F238E27FC236}">
                    <a16:creationId xmlns:a16="http://schemas.microsoft.com/office/drawing/2014/main" id="{24508306-CAFF-F74E-84FF-3634254F8B9A}"/>
                  </a:ext>
                </a:extLst>
              </p:cNvPr>
              <p:cNvSpPr/>
              <p:nvPr/>
            </p:nvSpPr>
            <p:spPr>
              <a:xfrm>
                <a:off x="741656" y="4382372"/>
                <a:ext cx="18369" cy="17284"/>
              </a:xfrm>
              <a:custGeom>
                <a:avLst/>
                <a:gdLst/>
                <a:ahLst/>
                <a:cxnLst/>
                <a:rect l="l" t="t" r="r" b="b"/>
                <a:pathLst>
                  <a:path w="406" h="382" extrusionOk="0">
                    <a:moveTo>
                      <a:pt x="191" y="1"/>
                    </a:moveTo>
                    <a:cubicBezTo>
                      <a:pt x="167" y="1"/>
                      <a:pt x="155" y="1"/>
                      <a:pt x="119" y="13"/>
                    </a:cubicBezTo>
                    <a:cubicBezTo>
                      <a:pt x="96" y="24"/>
                      <a:pt x="72" y="24"/>
                      <a:pt x="60" y="60"/>
                    </a:cubicBezTo>
                    <a:cubicBezTo>
                      <a:pt x="48" y="72"/>
                      <a:pt x="36" y="96"/>
                      <a:pt x="12" y="120"/>
                    </a:cubicBezTo>
                    <a:cubicBezTo>
                      <a:pt x="0" y="144"/>
                      <a:pt x="0" y="155"/>
                      <a:pt x="0" y="191"/>
                    </a:cubicBezTo>
                    <a:lnTo>
                      <a:pt x="0" y="239"/>
                    </a:lnTo>
                    <a:lnTo>
                      <a:pt x="48" y="322"/>
                    </a:lnTo>
                    <a:cubicBezTo>
                      <a:pt x="60" y="334"/>
                      <a:pt x="72" y="334"/>
                      <a:pt x="96" y="358"/>
                    </a:cubicBezTo>
                    <a:cubicBezTo>
                      <a:pt x="119" y="370"/>
                      <a:pt x="143" y="382"/>
                      <a:pt x="191" y="382"/>
                    </a:cubicBezTo>
                    <a:cubicBezTo>
                      <a:pt x="227" y="382"/>
                      <a:pt x="238" y="382"/>
                      <a:pt x="274" y="370"/>
                    </a:cubicBezTo>
                    <a:cubicBezTo>
                      <a:pt x="298" y="358"/>
                      <a:pt x="310" y="358"/>
                      <a:pt x="334" y="322"/>
                    </a:cubicBezTo>
                    <a:cubicBezTo>
                      <a:pt x="346" y="310"/>
                      <a:pt x="358" y="286"/>
                      <a:pt x="369" y="263"/>
                    </a:cubicBezTo>
                    <a:cubicBezTo>
                      <a:pt x="393" y="239"/>
                      <a:pt x="393" y="227"/>
                      <a:pt x="393" y="191"/>
                    </a:cubicBezTo>
                    <a:cubicBezTo>
                      <a:pt x="405" y="179"/>
                      <a:pt x="405" y="167"/>
                      <a:pt x="393" y="144"/>
                    </a:cubicBezTo>
                    <a:lnTo>
                      <a:pt x="346" y="60"/>
                    </a:lnTo>
                    <a:cubicBezTo>
                      <a:pt x="334" y="48"/>
                      <a:pt x="310" y="48"/>
                      <a:pt x="298" y="24"/>
                    </a:cubicBezTo>
                    <a:cubicBezTo>
                      <a:pt x="274" y="13"/>
                      <a:pt x="238" y="1"/>
                      <a:pt x="19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6483;p64">
                <a:extLst>
                  <a:ext uri="{FF2B5EF4-FFF2-40B4-BE49-F238E27FC236}">
                    <a16:creationId xmlns:a16="http://schemas.microsoft.com/office/drawing/2014/main" id="{098C1E42-750E-CC4F-A770-87253067D199}"/>
                  </a:ext>
                </a:extLst>
              </p:cNvPr>
              <p:cNvSpPr/>
              <p:nvPr/>
            </p:nvSpPr>
            <p:spPr>
              <a:xfrm>
                <a:off x="668405" y="4464264"/>
                <a:ext cx="10814" cy="9185"/>
              </a:xfrm>
              <a:custGeom>
                <a:avLst/>
                <a:gdLst/>
                <a:ahLst/>
                <a:cxnLst/>
                <a:rect l="l" t="t" r="r" b="b"/>
                <a:pathLst>
                  <a:path w="239" h="203" extrusionOk="0">
                    <a:moveTo>
                      <a:pt x="119" y="0"/>
                    </a:moveTo>
                    <a:cubicBezTo>
                      <a:pt x="0" y="0"/>
                      <a:pt x="0" y="203"/>
                      <a:pt x="119" y="203"/>
                    </a:cubicBezTo>
                    <a:cubicBezTo>
                      <a:pt x="238" y="203"/>
                      <a:pt x="238" y="0"/>
                      <a:pt x="11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6484;p64">
                <a:extLst>
                  <a:ext uri="{FF2B5EF4-FFF2-40B4-BE49-F238E27FC236}">
                    <a16:creationId xmlns:a16="http://schemas.microsoft.com/office/drawing/2014/main" id="{0B665E20-CDC9-B440-90F2-E5405A8E052E}"/>
                  </a:ext>
                </a:extLst>
              </p:cNvPr>
              <p:cNvSpPr/>
              <p:nvPr/>
            </p:nvSpPr>
            <p:spPr>
              <a:xfrm>
                <a:off x="1350370" y="4830560"/>
                <a:ext cx="21582" cy="17284"/>
              </a:xfrm>
              <a:custGeom>
                <a:avLst/>
                <a:gdLst/>
                <a:ahLst/>
                <a:cxnLst/>
                <a:rect l="l" t="t" r="r" b="b"/>
                <a:pathLst>
                  <a:path w="477" h="382" extrusionOk="0">
                    <a:moveTo>
                      <a:pt x="239" y="1"/>
                    </a:moveTo>
                    <a:cubicBezTo>
                      <a:pt x="0" y="1"/>
                      <a:pt x="0" y="382"/>
                      <a:pt x="239" y="382"/>
                    </a:cubicBezTo>
                    <a:cubicBezTo>
                      <a:pt x="477" y="382"/>
                      <a:pt x="477" y="1"/>
                      <a:pt x="23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6485;p64">
                <a:extLst>
                  <a:ext uri="{FF2B5EF4-FFF2-40B4-BE49-F238E27FC236}">
                    <a16:creationId xmlns:a16="http://schemas.microsoft.com/office/drawing/2014/main" id="{863925F8-38EC-C84F-B021-670496D425F7}"/>
                  </a:ext>
                </a:extLst>
              </p:cNvPr>
              <p:cNvSpPr/>
              <p:nvPr/>
            </p:nvSpPr>
            <p:spPr>
              <a:xfrm>
                <a:off x="1404256" y="4690530"/>
                <a:ext cx="21039" cy="20496"/>
              </a:xfrm>
              <a:custGeom>
                <a:avLst/>
                <a:gdLst/>
                <a:ahLst/>
                <a:cxnLst/>
                <a:rect l="l" t="t" r="r" b="b"/>
                <a:pathLst>
                  <a:path w="465" h="453" extrusionOk="0">
                    <a:moveTo>
                      <a:pt x="226" y="0"/>
                    </a:moveTo>
                    <a:cubicBezTo>
                      <a:pt x="191" y="0"/>
                      <a:pt x="167" y="0"/>
                      <a:pt x="131" y="12"/>
                    </a:cubicBezTo>
                    <a:cubicBezTo>
                      <a:pt x="107" y="36"/>
                      <a:pt x="71" y="48"/>
                      <a:pt x="60" y="60"/>
                    </a:cubicBezTo>
                    <a:cubicBezTo>
                      <a:pt x="36" y="71"/>
                      <a:pt x="12" y="107"/>
                      <a:pt x="12" y="131"/>
                    </a:cubicBezTo>
                    <a:cubicBezTo>
                      <a:pt x="0" y="167"/>
                      <a:pt x="0" y="191"/>
                      <a:pt x="0" y="226"/>
                    </a:cubicBezTo>
                    <a:cubicBezTo>
                      <a:pt x="0" y="238"/>
                      <a:pt x="0" y="274"/>
                      <a:pt x="12" y="286"/>
                    </a:cubicBezTo>
                    <a:cubicBezTo>
                      <a:pt x="36" y="333"/>
                      <a:pt x="48" y="357"/>
                      <a:pt x="71" y="393"/>
                    </a:cubicBezTo>
                    <a:cubicBezTo>
                      <a:pt x="95" y="405"/>
                      <a:pt x="107" y="417"/>
                      <a:pt x="119" y="417"/>
                    </a:cubicBezTo>
                    <a:cubicBezTo>
                      <a:pt x="155" y="441"/>
                      <a:pt x="191" y="452"/>
                      <a:pt x="238" y="452"/>
                    </a:cubicBezTo>
                    <a:cubicBezTo>
                      <a:pt x="274" y="452"/>
                      <a:pt x="298" y="452"/>
                      <a:pt x="333" y="441"/>
                    </a:cubicBezTo>
                    <a:cubicBezTo>
                      <a:pt x="357" y="417"/>
                      <a:pt x="393" y="405"/>
                      <a:pt x="405" y="393"/>
                    </a:cubicBezTo>
                    <a:cubicBezTo>
                      <a:pt x="429" y="381"/>
                      <a:pt x="452" y="345"/>
                      <a:pt x="452" y="321"/>
                    </a:cubicBezTo>
                    <a:cubicBezTo>
                      <a:pt x="464" y="286"/>
                      <a:pt x="464" y="262"/>
                      <a:pt x="464" y="226"/>
                    </a:cubicBezTo>
                    <a:cubicBezTo>
                      <a:pt x="452" y="214"/>
                      <a:pt x="452" y="179"/>
                      <a:pt x="452" y="167"/>
                    </a:cubicBezTo>
                    <a:cubicBezTo>
                      <a:pt x="429" y="119"/>
                      <a:pt x="417" y="95"/>
                      <a:pt x="393" y="60"/>
                    </a:cubicBezTo>
                    <a:cubicBezTo>
                      <a:pt x="369" y="48"/>
                      <a:pt x="357" y="36"/>
                      <a:pt x="345" y="36"/>
                    </a:cubicBezTo>
                    <a:cubicBezTo>
                      <a:pt x="310" y="12"/>
                      <a:pt x="274" y="0"/>
                      <a:pt x="2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6486;p64">
                <a:extLst>
                  <a:ext uri="{FF2B5EF4-FFF2-40B4-BE49-F238E27FC236}">
                    <a16:creationId xmlns:a16="http://schemas.microsoft.com/office/drawing/2014/main" id="{881B6DF9-3CB9-CB4B-B689-6BE12A41932F}"/>
                  </a:ext>
                </a:extLst>
              </p:cNvPr>
              <p:cNvSpPr/>
              <p:nvPr/>
            </p:nvSpPr>
            <p:spPr>
              <a:xfrm>
                <a:off x="1437103" y="4743284"/>
                <a:ext cx="24297" cy="18912"/>
              </a:xfrm>
              <a:custGeom>
                <a:avLst/>
                <a:gdLst/>
                <a:ahLst/>
                <a:cxnLst/>
                <a:rect l="l" t="t" r="r" b="b"/>
                <a:pathLst>
                  <a:path w="537" h="418" extrusionOk="0">
                    <a:moveTo>
                      <a:pt x="274" y="1"/>
                    </a:moveTo>
                    <a:cubicBezTo>
                      <a:pt x="0" y="1"/>
                      <a:pt x="0" y="418"/>
                      <a:pt x="274" y="418"/>
                    </a:cubicBezTo>
                    <a:cubicBezTo>
                      <a:pt x="536" y="406"/>
                      <a:pt x="536" y="1"/>
                      <a:pt x="27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6487;p64">
                <a:extLst>
                  <a:ext uri="{FF2B5EF4-FFF2-40B4-BE49-F238E27FC236}">
                    <a16:creationId xmlns:a16="http://schemas.microsoft.com/office/drawing/2014/main" id="{42B678F0-4511-C34F-B18F-183C986A8492}"/>
                  </a:ext>
                </a:extLst>
              </p:cNvPr>
              <p:cNvSpPr/>
              <p:nvPr/>
            </p:nvSpPr>
            <p:spPr>
              <a:xfrm>
                <a:off x="1390773" y="4732516"/>
                <a:ext cx="15112" cy="11356"/>
              </a:xfrm>
              <a:custGeom>
                <a:avLst/>
                <a:gdLst/>
                <a:ahLst/>
                <a:cxnLst/>
                <a:rect l="l" t="t" r="r" b="b"/>
                <a:pathLst>
                  <a:path w="334" h="251" extrusionOk="0">
                    <a:moveTo>
                      <a:pt x="167" y="1"/>
                    </a:moveTo>
                    <a:cubicBezTo>
                      <a:pt x="0" y="1"/>
                      <a:pt x="0" y="251"/>
                      <a:pt x="167" y="251"/>
                    </a:cubicBezTo>
                    <a:cubicBezTo>
                      <a:pt x="334" y="251"/>
                      <a:pt x="334" y="1"/>
                      <a:pt x="16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92" name="Google Shape;6488;p64">
              <a:extLst>
                <a:ext uri="{FF2B5EF4-FFF2-40B4-BE49-F238E27FC236}">
                  <a16:creationId xmlns:a16="http://schemas.microsoft.com/office/drawing/2014/main" id="{2E6060A7-6C1F-9D48-B9E7-88FFCF18634D}"/>
                </a:ext>
              </a:extLst>
            </p:cNvPr>
            <p:cNvSpPr/>
            <p:nvPr/>
          </p:nvSpPr>
          <p:spPr>
            <a:xfrm flipH="1">
              <a:off x="4081538" y="4834367"/>
              <a:ext cx="700961" cy="416786"/>
            </a:xfrm>
            <a:custGeom>
              <a:avLst/>
              <a:gdLst/>
              <a:ahLst/>
              <a:cxnLst/>
              <a:rect l="l" t="t" r="r" b="b"/>
              <a:pathLst>
                <a:path w="13574" h="8071" extrusionOk="0">
                  <a:moveTo>
                    <a:pt x="6092" y="0"/>
                  </a:moveTo>
                  <a:cubicBezTo>
                    <a:pt x="5733" y="0"/>
                    <a:pt x="5369" y="110"/>
                    <a:pt x="5084" y="321"/>
                  </a:cubicBezTo>
                  <a:cubicBezTo>
                    <a:pt x="4477" y="773"/>
                    <a:pt x="4191" y="1559"/>
                    <a:pt x="4227" y="2309"/>
                  </a:cubicBezTo>
                  <a:cubicBezTo>
                    <a:pt x="4240" y="2711"/>
                    <a:pt x="4341" y="3105"/>
                    <a:pt x="4493" y="3483"/>
                  </a:cubicBezTo>
                  <a:lnTo>
                    <a:pt x="4493" y="3483"/>
                  </a:lnTo>
                  <a:cubicBezTo>
                    <a:pt x="4416" y="3383"/>
                    <a:pt x="4328" y="3292"/>
                    <a:pt x="4227" y="3214"/>
                  </a:cubicBezTo>
                  <a:cubicBezTo>
                    <a:pt x="4051" y="3086"/>
                    <a:pt x="3830" y="3018"/>
                    <a:pt x="3617" y="3018"/>
                  </a:cubicBezTo>
                  <a:cubicBezTo>
                    <a:pt x="3356" y="3018"/>
                    <a:pt x="3108" y="3122"/>
                    <a:pt x="2977" y="3345"/>
                  </a:cubicBezTo>
                  <a:cubicBezTo>
                    <a:pt x="2870" y="3512"/>
                    <a:pt x="2858" y="3702"/>
                    <a:pt x="2858" y="3893"/>
                  </a:cubicBezTo>
                  <a:cubicBezTo>
                    <a:pt x="2858" y="4369"/>
                    <a:pt x="2977" y="4869"/>
                    <a:pt x="3179" y="5298"/>
                  </a:cubicBezTo>
                  <a:cubicBezTo>
                    <a:pt x="2739" y="4548"/>
                    <a:pt x="1917" y="4036"/>
                    <a:pt x="1060" y="3940"/>
                  </a:cubicBezTo>
                  <a:cubicBezTo>
                    <a:pt x="1012" y="3937"/>
                    <a:pt x="963" y="3936"/>
                    <a:pt x="914" y="3936"/>
                  </a:cubicBezTo>
                  <a:cubicBezTo>
                    <a:pt x="575" y="3936"/>
                    <a:pt x="229" y="4016"/>
                    <a:pt x="83" y="4298"/>
                  </a:cubicBezTo>
                  <a:cubicBezTo>
                    <a:pt x="0" y="4476"/>
                    <a:pt x="12" y="4690"/>
                    <a:pt x="48" y="4881"/>
                  </a:cubicBezTo>
                  <a:cubicBezTo>
                    <a:pt x="549" y="7701"/>
                    <a:pt x="4265" y="8071"/>
                    <a:pt x="7303" y="8071"/>
                  </a:cubicBezTo>
                  <a:cubicBezTo>
                    <a:pt x="8382" y="8071"/>
                    <a:pt x="9375" y="8024"/>
                    <a:pt x="10109" y="8024"/>
                  </a:cubicBezTo>
                  <a:cubicBezTo>
                    <a:pt x="10597" y="8024"/>
                    <a:pt x="11085" y="8024"/>
                    <a:pt x="11537" y="7810"/>
                  </a:cubicBezTo>
                  <a:cubicBezTo>
                    <a:pt x="12085" y="7560"/>
                    <a:pt x="12454" y="7012"/>
                    <a:pt x="12764" y="6476"/>
                  </a:cubicBezTo>
                  <a:cubicBezTo>
                    <a:pt x="13157" y="5833"/>
                    <a:pt x="13502" y="5131"/>
                    <a:pt x="13561" y="4393"/>
                  </a:cubicBezTo>
                  <a:cubicBezTo>
                    <a:pt x="13573" y="4155"/>
                    <a:pt x="13561" y="3917"/>
                    <a:pt x="13418" y="3714"/>
                  </a:cubicBezTo>
                  <a:cubicBezTo>
                    <a:pt x="13283" y="3531"/>
                    <a:pt x="13059" y="3448"/>
                    <a:pt x="12827" y="3448"/>
                  </a:cubicBezTo>
                  <a:cubicBezTo>
                    <a:pt x="12652" y="3448"/>
                    <a:pt x="12472" y="3496"/>
                    <a:pt x="12323" y="3583"/>
                  </a:cubicBezTo>
                  <a:cubicBezTo>
                    <a:pt x="11966" y="3797"/>
                    <a:pt x="11752" y="4155"/>
                    <a:pt x="11549" y="4512"/>
                  </a:cubicBezTo>
                  <a:cubicBezTo>
                    <a:pt x="11621" y="4071"/>
                    <a:pt x="11609" y="3619"/>
                    <a:pt x="11537" y="3178"/>
                  </a:cubicBezTo>
                  <a:cubicBezTo>
                    <a:pt x="11502" y="3047"/>
                    <a:pt x="11478" y="2916"/>
                    <a:pt x="11383" y="2821"/>
                  </a:cubicBezTo>
                  <a:cubicBezTo>
                    <a:pt x="11301" y="2735"/>
                    <a:pt x="11197" y="2699"/>
                    <a:pt x="11086" y="2699"/>
                  </a:cubicBezTo>
                  <a:cubicBezTo>
                    <a:pt x="10858" y="2699"/>
                    <a:pt x="10598" y="2851"/>
                    <a:pt x="10430" y="3035"/>
                  </a:cubicBezTo>
                  <a:cubicBezTo>
                    <a:pt x="9989" y="3500"/>
                    <a:pt x="9656" y="4095"/>
                    <a:pt x="9513" y="4726"/>
                  </a:cubicBezTo>
                  <a:cubicBezTo>
                    <a:pt x="9573" y="4190"/>
                    <a:pt x="9549" y="3643"/>
                    <a:pt x="9454" y="3119"/>
                  </a:cubicBezTo>
                  <a:cubicBezTo>
                    <a:pt x="9418" y="3024"/>
                    <a:pt x="9394" y="2904"/>
                    <a:pt x="9299" y="2821"/>
                  </a:cubicBezTo>
                  <a:cubicBezTo>
                    <a:pt x="9255" y="2790"/>
                    <a:pt x="9207" y="2776"/>
                    <a:pt x="9159" y="2776"/>
                  </a:cubicBezTo>
                  <a:cubicBezTo>
                    <a:pt x="8988" y="2776"/>
                    <a:pt x="8806" y="2949"/>
                    <a:pt x="8704" y="3107"/>
                  </a:cubicBezTo>
                  <a:cubicBezTo>
                    <a:pt x="8358" y="3655"/>
                    <a:pt x="8168" y="4286"/>
                    <a:pt x="8120" y="4929"/>
                  </a:cubicBezTo>
                  <a:cubicBezTo>
                    <a:pt x="8180" y="3750"/>
                    <a:pt x="8025" y="2559"/>
                    <a:pt x="7680" y="1428"/>
                  </a:cubicBezTo>
                  <a:cubicBezTo>
                    <a:pt x="7561" y="1059"/>
                    <a:pt x="7430" y="678"/>
                    <a:pt x="7144" y="404"/>
                  </a:cubicBezTo>
                  <a:cubicBezTo>
                    <a:pt x="6871" y="131"/>
                    <a:pt x="6484" y="0"/>
                    <a:pt x="60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3" name="Google Shape;6466;p64">
            <a:extLst>
              <a:ext uri="{FF2B5EF4-FFF2-40B4-BE49-F238E27FC236}">
                <a16:creationId xmlns:a16="http://schemas.microsoft.com/office/drawing/2014/main" id="{EE116209-C9F1-FA47-8FA0-86F1C8DB9FDC}"/>
              </a:ext>
            </a:extLst>
          </p:cNvPr>
          <p:cNvGrpSpPr/>
          <p:nvPr/>
        </p:nvGrpSpPr>
        <p:grpSpPr>
          <a:xfrm>
            <a:off x="1765841" y="9181807"/>
            <a:ext cx="1374789" cy="792670"/>
            <a:chOff x="3620926" y="4458484"/>
            <a:chExt cx="1374789" cy="792670"/>
          </a:xfrm>
          <a:solidFill>
            <a:schemeClr val="accent6"/>
          </a:solidFill>
        </p:grpSpPr>
        <p:grpSp>
          <p:nvGrpSpPr>
            <p:cNvPr id="214" name="Google Shape;6467;p64">
              <a:extLst>
                <a:ext uri="{FF2B5EF4-FFF2-40B4-BE49-F238E27FC236}">
                  <a16:creationId xmlns:a16="http://schemas.microsoft.com/office/drawing/2014/main" id="{DD2A5B20-6117-EB43-B494-16C423DF6487}"/>
                </a:ext>
              </a:extLst>
            </p:cNvPr>
            <p:cNvGrpSpPr/>
            <p:nvPr/>
          </p:nvGrpSpPr>
          <p:grpSpPr>
            <a:xfrm flipH="1">
              <a:off x="3620926" y="4458484"/>
              <a:ext cx="1374789" cy="564602"/>
              <a:chOff x="653294" y="4365134"/>
              <a:chExt cx="1374789" cy="564602"/>
            </a:xfrm>
            <a:grpFill/>
          </p:grpSpPr>
          <p:sp>
            <p:nvSpPr>
              <p:cNvPr id="216" name="Google Shape;6468;p64">
                <a:extLst>
                  <a:ext uri="{FF2B5EF4-FFF2-40B4-BE49-F238E27FC236}">
                    <a16:creationId xmlns:a16="http://schemas.microsoft.com/office/drawing/2014/main" id="{44D4E6C5-D010-234C-9C35-895ED11571DC}"/>
                  </a:ext>
                </a:extLst>
              </p:cNvPr>
              <p:cNvSpPr/>
              <p:nvPr/>
            </p:nvSpPr>
            <p:spPr>
              <a:xfrm>
                <a:off x="2007587" y="4909738"/>
                <a:ext cx="20496" cy="19998"/>
              </a:xfrm>
              <a:custGeom>
                <a:avLst/>
                <a:gdLst/>
                <a:ahLst/>
                <a:cxnLst/>
                <a:rect l="l" t="t" r="r" b="b"/>
                <a:pathLst>
                  <a:path w="453" h="442" extrusionOk="0">
                    <a:moveTo>
                      <a:pt x="167" y="1"/>
                    </a:moveTo>
                    <a:cubicBezTo>
                      <a:pt x="155" y="1"/>
                      <a:pt x="131" y="13"/>
                      <a:pt x="119" y="13"/>
                    </a:cubicBezTo>
                    <a:cubicBezTo>
                      <a:pt x="95" y="25"/>
                      <a:pt x="71" y="37"/>
                      <a:pt x="60" y="72"/>
                    </a:cubicBezTo>
                    <a:cubicBezTo>
                      <a:pt x="48" y="84"/>
                      <a:pt x="36" y="120"/>
                      <a:pt x="36" y="144"/>
                    </a:cubicBezTo>
                    <a:cubicBezTo>
                      <a:pt x="36" y="156"/>
                      <a:pt x="36" y="156"/>
                      <a:pt x="12" y="179"/>
                    </a:cubicBezTo>
                    <a:cubicBezTo>
                      <a:pt x="0" y="215"/>
                      <a:pt x="0" y="251"/>
                      <a:pt x="12" y="298"/>
                    </a:cubicBezTo>
                    <a:cubicBezTo>
                      <a:pt x="36" y="322"/>
                      <a:pt x="48" y="358"/>
                      <a:pt x="71" y="382"/>
                    </a:cubicBezTo>
                    <a:cubicBezTo>
                      <a:pt x="95" y="394"/>
                      <a:pt x="107" y="394"/>
                      <a:pt x="119" y="418"/>
                    </a:cubicBezTo>
                    <a:cubicBezTo>
                      <a:pt x="155" y="429"/>
                      <a:pt x="191" y="441"/>
                      <a:pt x="226" y="441"/>
                    </a:cubicBezTo>
                    <a:cubicBezTo>
                      <a:pt x="250" y="441"/>
                      <a:pt x="286" y="441"/>
                      <a:pt x="298" y="429"/>
                    </a:cubicBezTo>
                    <a:cubicBezTo>
                      <a:pt x="333" y="418"/>
                      <a:pt x="345" y="394"/>
                      <a:pt x="369" y="382"/>
                    </a:cubicBezTo>
                    <a:cubicBezTo>
                      <a:pt x="429" y="334"/>
                      <a:pt x="452" y="251"/>
                      <a:pt x="429" y="179"/>
                    </a:cubicBezTo>
                    <a:cubicBezTo>
                      <a:pt x="429" y="156"/>
                      <a:pt x="429" y="156"/>
                      <a:pt x="417" y="144"/>
                    </a:cubicBezTo>
                    <a:cubicBezTo>
                      <a:pt x="417" y="132"/>
                      <a:pt x="405" y="120"/>
                      <a:pt x="405" y="96"/>
                    </a:cubicBezTo>
                    <a:cubicBezTo>
                      <a:pt x="393" y="72"/>
                      <a:pt x="369" y="60"/>
                      <a:pt x="345" y="37"/>
                    </a:cubicBezTo>
                    <a:cubicBezTo>
                      <a:pt x="333" y="25"/>
                      <a:pt x="310" y="25"/>
                      <a:pt x="298" y="13"/>
                    </a:cubicBezTo>
                    <a:cubicBezTo>
                      <a:pt x="274" y="1"/>
                      <a:pt x="250" y="1"/>
                      <a:pt x="22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6469;p64">
                <a:extLst>
                  <a:ext uri="{FF2B5EF4-FFF2-40B4-BE49-F238E27FC236}">
                    <a16:creationId xmlns:a16="http://schemas.microsoft.com/office/drawing/2014/main" id="{4908CC05-6044-FB4E-95AA-A8062E00E750}"/>
                  </a:ext>
                </a:extLst>
              </p:cNvPr>
              <p:cNvSpPr/>
              <p:nvPr/>
            </p:nvSpPr>
            <p:spPr>
              <a:xfrm>
                <a:off x="1845432" y="4850242"/>
                <a:ext cx="21582" cy="21175"/>
              </a:xfrm>
              <a:custGeom>
                <a:avLst/>
                <a:gdLst/>
                <a:ahLst/>
                <a:cxnLst/>
                <a:rect l="l" t="t" r="r" b="b"/>
                <a:pathLst>
                  <a:path w="477" h="468" extrusionOk="0">
                    <a:moveTo>
                      <a:pt x="238" y="0"/>
                    </a:moveTo>
                    <a:cubicBezTo>
                      <a:pt x="223" y="0"/>
                      <a:pt x="209" y="6"/>
                      <a:pt x="191" y="18"/>
                    </a:cubicBezTo>
                    <a:cubicBezTo>
                      <a:pt x="179" y="18"/>
                      <a:pt x="143" y="18"/>
                      <a:pt x="131" y="30"/>
                    </a:cubicBezTo>
                    <a:cubicBezTo>
                      <a:pt x="119" y="30"/>
                      <a:pt x="107" y="42"/>
                      <a:pt x="84" y="54"/>
                    </a:cubicBezTo>
                    <a:lnTo>
                      <a:pt x="48" y="101"/>
                    </a:lnTo>
                    <a:cubicBezTo>
                      <a:pt x="24" y="113"/>
                      <a:pt x="12" y="137"/>
                      <a:pt x="12" y="149"/>
                    </a:cubicBezTo>
                    <a:cubicBezTo>
                      <a:pt x="0" y="173"/>
                      <a:pt x="0" y="209"/>
                      <a:pt x="0" y="232"/>
                    </a:cubicBezTo>
                    <a:cubicBezTo>
                      <a:pt x="0" y="256"/>
                      <a:pt x="0" y="280"/>
                      <a:pt x="12" y="292"/>
                    </a:cubicBezTo>
                    <a:cubicBezTo>
                      <a:pt x="24" y="316"/>
                      <a:pt x="24" y="328"/>
                      <a:pt x="48" y="351"/>
                    </a:cubicBezTo>
                    <a:lnTo>
                      <a:pt x="72" y="399"/>
                    </a:lnTo>
                    <a:cubicBezTo>
                      <a:pt x="84" y="411"/>
                      <a:pt x="107" y="435"/>
                      <a:pt x="119" y="435"/>
                    </a:cubicBezTo>
                    <a:cubicBezTo>
                      <a:pt x="131" y="447"/>
                      <a:pt x="143" y="447"/>
                      <a:pt x="179" y="459"/>
                    </a:cubicBezTo>
                    <a:cubicBezTo>
                      <a:pt x="191" y="465"/>
                      <a:pt x="206" y="468"/>
                      <a:pt x="220" y="468"/>
                    </a:cubicBezTo>
                    <a:cubicBezTo>
                      <a:pt x="235" y="468"/>
                      <a:pt x="250" y="465"/>
                      <a:pt x="262" y="459"/>
                    </a:cubicBezTo>
                    <a:cubicBezTo>
                      <a:pt x="286" y="459"/>
                      <a:pt x="310" y="459"/>
                      <a:pt x="322" y="447"/>
                    </a:cubicBezTo>
                    <a:cubicBezTo>
                      <a:pt x="357" y="435"/>
                      <a:pt x="381" y="411"/>
                      <a:pt x="405" y="399"/>
                    </a:cubicBezTo>
                    <a:lnTo>
                      <a:pt x="417" y="387"/>
                    </a:lnTo>
                    <a:cubicBezTo>
                      <a:pt x="429" y="375"/>
                      <a:pt x="441" y="340"/>
                      <a:pt x="465" y="328"/>
                    </a:cubicBezTo>
                    <a:cubicBezTo>
                      <a:pt x="476" y="292"/>
                      <a:pt x="476" y="280"/>
                      <a:pt x="476" y="256"/>
                    </a:cubicBezTo>
                    <a:cubicBezTo>
                      <a:pt x="465" y="209"/>
                      <a:pt x="465" y="197"/>
                      <a:pt x="465" y="185"/>
                    </a:cubicBezTo>
                    <a:cubicBezTo>
                      <a:pt x="441" y="149"/>
                      <a:pt x="429" y="125"/>
                      <a:pt x="405" y="89"/>
                    </a:cubicBezTo>
                    <a:lnTo>
                      <a:pt x="381" y="78"/>
                    </a:lnTo>
                    <a:cubicBezTo>
                      <a:pt x="369" y="54"/>
                      <a:pt x="357" y="42"/>
                      <a:pt x="346" y="42"/>
                    </a:cubicBezTo>
                    <a:cubicBezTo>
                      <a:pt x="322" y="30"/>
                      <a:pt x="310" y="30"/>
                      <a:pt x="286" y="18"/>
                    </a:cubicBezTo>
                    <a:cubicBezTo>
                      <a:pt x="268" y="6"/>
                      <a:pt x="253" y="0"/>
                      <a:pt x="23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6470;p64">
                <a:extLst>
                  <a:ext uri="{FF2B5EF4-FFF2-40B4-BE49-F238E27FC236}">
                    <a16:creationId xmlns:a16="http://schemas.microsoft.com/office/drawing/2014/main" id="{81029A07-15CA-0947-940F-996E164532C0}"/>
                  </a:ext>
                </a:extLst>
              </p:cNvPr>
              <p:cNvSpPr/>
              <p:nvPr/>
            </p:nvSpPr>
            <p:spPr>
              <a:xfrm>
                <a:off x="1942933" y="4802554"/>
                <a:ext cx="26423" cy="19998"/>
              </a:xfrm>
              <a:custGeom>
                <a:avLst/>
                <a:gdLst/>
                <a:ahLst/>
                <a:cxnLst/>
                <a:rect l="l" t="t" r="r" b="b"/>
                <a:pathLst>
                  <a:path w="584" h="442" extrusionOk="0">
                    <a:moveTo>
                      <a:pt x="286" y="0"/>
                    </a:moveTo>
                    <a:cubicBezTo>
                      <a:pt x="0" y="0"/>
                      <a:pt x="0" y="441"/>
                      <a:pt x="286" y="441"/>
                    </a:cubicBezTo>
                    <a:cubicBezTo>
                      <a:pt x="584" y="429"/>
                      <a:pt x="584" y="0"/>
                      <a:pt x="28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6471;p64">
                <a:extLst>
                  <a:ext uri="{FF2B5EF4-FFF2-40B4-BE49-F238E27FC236}">
                    <a16:creationId xmlns:a16="http://schemas.microsoft.com/office/drawing/2014/main" id="{36CFDEF7-FAF0-8B46-B3DE-FAA4C9928579}"/>
                  </a:ext>
                </a:extLst>
              </p:cNvPr>
              <p:cNvSpPr/>
              <p:nvPr/>
            </p:nvSpPr>
            <p:spPr>
              <a:xfrm>
                <a:off x="1875067" y="4772376"/>
                <a:ext cx="22668" cy="17284"/>
              </a:xfrm>
              <a:custGeom>
                <a:avLst/>
                <a:gdLst/>
                <a:ahLst/>
                <a:cxnLst/>
                <a:rect l="l" t="t" r="r" b="b"/>
                <a:pathLst>
                  <a:path w="501" h="382" extrusionOk="0">
                    <a:moveTo>
                      <a:pt x="250" y="1"/>
                    </a:moveTo>
                    <a:cubicBezTo>
                      <a:pt x="0" y="1"/>
                      <a:pt x="0" y="382"/>
                      <a:pt x="250" y="382"/>
                    </a:cubicBezTo>
                    <a:cubicBezTo>
                      <a:pt x="254" y="382"/>
                      <a:pt x="258" y="382"/>
                      <a:pt x="261" y="382"/>
                    </a:cubicBezTo>
                    <a:cubicBezTo>
                      <a:pt x="500" y="382"/>
                      <a:pt x="496" y="1"/>
                      <a:pt x="25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6472;p64">
                <a:extLst>
                  <a:ext uri="{FF2B5EF4-FFF2-40B4-BE49-F238E27FC236}">
                    <a16:creationId xmlns:a16="http://schemas.microsoft.com/office/drawing/2014/main" id="{D457622C-1E80-4B4A-BF2D-F37983E1A797}"/>
                  </a:ext>
                </a:extLst>
              </p:cNvPr>
              <p:cNvSpPr/>
              <p:nvPr/>
            </p:nvSpPr>
            <p:spPr>
              <a:xfrm>
                <a:off x="1873438" y="4722834"/>
                <a:ext cx="7058" cy="5429"/>
              </a:xfrm>
              <a:custGeom>
                <a:avLst/>
                <a:gdLst/>
                <a:ahLst/>
                <a:cxnLst/>
                <a:rect l="l" t="t" r="r" b="b"/>
                <a:pathLst>
                  <a:path w="156" h="120" extrusionOk="0">
                    <a:moveTo>
                      <a:pt x="84" y="0"/>
                    </a:moveTo>
                    <a:cubicBezTo>
                      <a:pt x="0" y="0"/>
                      <a:pt x="0" y="119"/>
                      <a:pt x="84" y="119"/>
                    </a:cubicBezTo>
                    <a:cubicBezTo>
                      <a:pt x="155" y="108"/>
                      <a:pt x="155" y="0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6473;p64">
                <a:extLst>
                  <a:ext uri="{FF2B5EF4-FFF2-40B4-BE49-F238E27FC236}">
                    <a16:creationId xmlns:a16="http://schemas.microsoft.com/office/drawing/2014/main" id="{A16158EE-EEE7-8C49-9D8B-BC03A68FD853}"/>
                  </a:ext>
                </a:extLst>
              </p:cNvPr>
              <p:cNvSpPr/>
              <p:nvPr/>
            </p:nvSpPr>
            <p:spPr>
              <a:xfrm>
                <a:off x="2009170" y="4712066"/>
                <a:ext cx="17284" cy="17827"/>
              </a:xfrm>
              <a:custGeom>
                <a:avLst/>
                <a:gdLst/>
                <a:ahLst/>
                <a:cxnLst/>
                <a:rect l="l" t="t" r="r" b="b"/>
                <a:pathLst>
                  <a:path w="382" h="394" extrusionOk="0">
                    <a:moveTo>
                      <a:pt x="191" y="0"/>
                    </a:moveTo>
                    <a:cubicBezTo>
                      <a:pt x="156" y="0"/>
                      <a:pt x="144" y="0"/>
                      <a:pt x="120" y="24"/>
                    </a:cubicBezTo>
                    <a:cubicBezTo>
                      <a:pt x="84" y="36"/>
                      <a:pt x="72" y="36"/>
                      <a:pt x="60" y="60"/>
                    </a:cubicBezTo>
                    <a:cubicBezTo>
                      <a:pt x="36" y="84"/>
                      <a:pt x="25" y="96"/>
                      <a:pt x="13" y="119"/>
                    </a:cubicBezTo>
                    <a:cubicBezTo>
                      <a:pt x="1" y="131"/>
                      <a:pt x="1" y="167"/>
                      <a:pt x="1" y="191"/>
                    </a:cubicBezTo>
                    <a:lnTo>
                      <a:pt x="1" y="238"/>
                    </a:lnTo>
                    <a:lnTo>
                      <a:pt x="36" y="334"/>
                    </a:lnTo>
                    <a:cubicBezTo>
                      <a:pt x="60" y="346"/>
                      <a:pt x="72" y="346"/>
                      <a:pt x="84" y="357"/>
                    </a:cubicBezTo>
                    <a:cubicBezTo>
                      <a:pt x="120" y="381"/>
                      <a:pt x="144" y="393"/>
                      <a:pt x="179" y="393"/>
                    </a:cubicBezTo>
                    <a:cubicBezTo>
                      <a:pt x="203" y="393"/>
                      <a:pt x="215" y="393"/>
                      <a:pt x="251" y="381"/>
                    </a:cubicBezTo>
                    <a:cubicBezTo>
                      <a:pt x="275" y="357"/>
                      <a:pt x="298" y="357"/>
                      <a:pt x="310" y="334"/>
                    </a:cubicBezTo>
                    <a:cubicBezTo>
                      <a:pt x="322" y="322"/>
                      <a:pt x="334" y="298"/>
                      <a:pt x="358" y="274"/>
                    </a:cubicBezTo>
                    <a:cubicBezTo>
                      <a:pt x="370" y="262"/>
                      <a:pt x="370" y="226"/>
                      <a:pt x="370" y="203"/>
                    </a:cubicBezTo>
                    <a:cubicBezTo>
                      <a:pt x="382" y="203"/>
                      <a:pt x="370" y="179"/>
                      <a:pt x="370" y="155"/>
                    </a:cubicBezTo>
                    <a:lnTo>
                      <a:pt x="322" y="60"/>
                    </a:lnTo>
                    <a:lnTo>
                      <a:pt x="275" y="36"/>
                    </a:lnTo>
                    <a:cubicBezTo>
                      <a:pt x="251" y="24"/>
                      <a:pt x="215" y="0"/>
                      <a:pt x="19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6474;p64">
                <a:extLst>
                  <a:ext uri="{FF2B5EF4-FFF2-40B4-BE49-F238E27FC236}">
                    <a16:creationId xmlns:a16="http://schemas.microsoft.com/office/drawing/2014/main" id="{25A9A5D9-1812-0B4A-85F5-450C69C2279C}"/>
                  </a:ext>
                </a:extLst>
              </p:cNvPr>
              <p:cNvSpPr/>
              <p:nvPr/>
            </p:nvSpPr>
            <p:spPr>
              <a:xfrm>
                <a:off x="1826565" y="4789614"/>
                <a:ext cx="14569" cy="8144"/>
              </a:xfrm>
              <a:custGeom>
                <a:avLst/>
                <a:gdLst/>
                <a:ahLst/>
                <a:cxnLst/>
                <a:rect l="l" t="t" r="r" b="b"/>
                <a:pathLst>
                  <a:path w="322" h="180" extrusionOk="0">
                    <a:moveTo>
                      <a:pt x="251" y="1"/>
                    </a:moveTo>
                    <a:cubicBezTo>
                      <a:pt x="227" y="1"/>
                      <a:pt x="179" y="1"/>
                      <a:pt x="143" y="13"/>
                    </a:cubicBezTo>
                    <a:cubicBezTo>
                      <a:pt x="120" y="13"/>
                      <a:pt x="84" y="36"/>
                      <a:pt x="60" y="36"/>
                    </a:cubicBezTo>
                    <a:cubicBezTo>
                      <a:pt x="48" y="36"/>
                      <a:pt x="24" y="48"/>
                      <a:pt x="12" y="60"/>
                    </a:cubicBezTo>
                    <a:cubicBezTo>
                      <a:pt x="1" y="72"/>
                      <a:pt x="1" y="108"/>
                      <a:pt x="1" y="120"/>
                    </a:cubicBezTo>
                    <a:cubicBezTo>
                      <a:pt x="1" y="132"/>
                      <a:pt x="12" y="156"/>
                      <a:pt x="24" y="167"/>
                    </a:cubicBezTo>
                    <a:cubicBezTo>
                      <a:pt x="48" y="179"/>
                      <a:pt x="72" y="179"/>
                      <a:pt x="84" y="179"/>
                    </a:cubicBezTo>
                    <a:cubicBezTo>
                      <a:pt x="120" y="179"/>
                      <a:pt x="143" y="167"/>
                      <a:pt x="179" y="167"/>
                    </a:cubicBezTo>
                    <a:cubicBezTo>
                      <a:pt x="191" y="167"/>
                      <a:pt x="203" y="156"/>
                      <a:pt x="239" y="156"/>
                    </a:cubicBezTo>
                    <a:cubicBezTo>
                      <a:pt x="251" y="156"/>
                      <a:pt x="262" y="132"/>
                      <a:pt x="286" y="132"/>
                    </a:cubicBezTo>
                    <a:cubicBezTo>
                      <a:pt x="286" y="132"/>
                      <a:pt x="298" y="132"/>
                      <a:pt x="298" y="120"/>
                    </a:cubicBezTo>
                    <a:lnTo>
                      <a:pt x="310" y="108"/>
                    </a:lnTo>
                    <a:cubicBezTo>
                      <a:pt x="322" y="72"/>
                      <a:pt x="322" y="60"/>
                      <a:pt x="310" y="48"/>
                    </a:cubicBezTo>
                    <a:cubicBezTo>
                      <a:pt x="298" y="13"/>
                      <a:pt x="286" y="1"/>
                      <a:pt x="25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6475;p64">
                <a:extLst>
                  <a:ext uri="{FF2B5EF4-FFF2-40B4-BE49-F238E27FC236}">
                    <a16:creationId xmlns:a16="http://schemas.microsoft.com/office/drawing/2014/main" id="{29335379-BEAD-5D44-AEE8-94B5E0A754B0}"/>
                  </a:ext>
                </a:extLst>
              </p:cNvPr>
              <p:cNvSpPr/>
              <p:nvPr/>
            </p:nvSpPr>
            <p:spPr>
              <a:xfrm>
                <a:off x="1940218" y="4722834"/>
                <a:ext cx="15655" cy="16198"/>
              </a:xfrm>
              <a:custGeom>
                <a:avLst/>
                <a:gdLst/>
                <a:ahLst/>
                <a:cxnLst/>
                <a:rect l="l" t="t" r="r" b="b"/>
                <a:pathLst>
                  <a:path w="346" h="358" extrusionOk="0">
                    <a:moveTo>
                      <a:pt x="179" y="0"/>
                    </a:moveTo>
                    <a:cubicBezTo>
                      <a:pt x="156" y="0"/>
                      <a:pt x="132" y="0"/>
                      <a:pt x="108" y="24"/>
                    </a:cubicBezTo>
                    <a:cubicBezTo>
                      <a:pt x="96" y="24"/>
                      <a:pt x="60" y="36"/>
                      <a:pt x="48" y="48"/>
                    </a:cubicBezTo>
                    <a:cubicBezTo>
                      <a:pt x="36" y="60"/>
                      <a:pt x="13" y="84"/>
                      <a:pt x="13" y="108"/>
                    </a:cubicBezTo>
                    <a:cubicBezTo>
                      <a:pt x="1" y="119"/>
                      <a:pt x="1" y="155"/>
                      <a:pt x="1" y="179"/>
                    </a:cubicBezTo>
                    <a:lnTo>
                      <a:pt x="1" y="227"/>
                    </a:lnTo>
                    <a:cubicBezTo>
                      <a:pt x="13" y="262"/>
                      <a:pt x="36" y="286"/>
                      <a:pt x="48" y="298"/>
                    </a:cubicBezTo>
                    <a:cubicBezTo>
                      <a:pt x="60" y="322"/>
                      <a:pt x="72" y="322"/>
                      <a:pt x="72" y="334"/>
                    </a:cubicBezTo>
                    <a:cubicBezTo>
                      <a:pt x="108" y="346"/>
                      <a:pt x="132" y="358"/>
                      <a:pt x="167" y="358"/>
                    </a:cubicBezTo>
                    <a:cubicBezTo>
                      <a:pt x="191" y="358"/>
                      <a:pt x="215" y="358"/>
                      <a:pt x="239" y="346"/>
                    </a:cubicBezTo>
                    <a:cubicBezTo>
                      <a:pt x="251" y="346"/>
                      <a:pt x="286" y="334"/>
                      <a:pt x="298" y="322"/>
                    </a:cubicBezTo>
                    <a:cubicBezTo>
                      <a:pt x="310" y="298"/>
                      <a:pt x="334" y="286"/>
                      <a:pt x="334" y="262"/>
                    </a:cubicBezTo>
                    <a:cubicBezTo>
                      <a:pt x="346" y="238"/>
                      <a:pt x="346" y="215"/>
                      <a:pt x="346" y="179"/>
                    </a:cubicBezTo>
                    <a:lnTo>
                      <a:pt x="346" y="143"/>
                    </a:lnTo>
                    <a:cubicBezTo>
                      <a:pt x="334" y="108"/>
                      <a:pt x="310" y="84"/>
                      <a:pt x="298" y="60"/>
                    </a:cubicBezTo>
                    <a:cubicBezTo>
                      <a:pt x="286" y="48"/>
                      <a:pt x="275" y="48"/>
                      <a:pt x="275" y="36"/>
                    </a:cubicBezTo>
                    <a:cubicBezTo>
                      <a:pt x="239" y="24"/>
                      <a:pt x="215" y="0"/>
                      <a:pt x="17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6476;p64">
                <a:extLst>
                  <a:ext uri="{FF2B5EF4-FFF2-40B4-BE49-F238E27FC236}">
                    <a16:creationId xmlns:a16="http://schemas.microsoft.com/office/drawing/2014/main" id="{379CDED3-7A55-6041-A97A-1C0025985D4C}"/>
                  </a:ext>
                </a:extLst>
              </p:cNvPr>
              <p:cNvSpPr/>
              <p:nvPr/>
            </p:nvSpPr>
            <p:spPr>
              <a:xfrm>
                <a:off x="1169349" y="4787488"/>
                <a:ext cx="19998" cy="19953"/>
              </a:xfrm>
              <a:custGeom>
                <a:avLst/>
                <a:gdLst/>
                <a:ahLst/>
                <a:cxnLst/>
                <a:rect l="l" t="t" r="r" b="b"/>
                <a:pathLst>
                  <a:path w="442" h="441" extrusionOk="0">
                    <a:moveTo>
                      <a:pt x="227" y="0"/>
                    </a:moveTo>
                    <a:cubicBezTo>
                      <a:pt x="191" y="0"/>
                      <a:pt x="168" y="0"/>
                      <a:pt x="132" y="12"/>
                    </a:cubicBezTo>
                    <a:cubicBezTo>
                      <a:pt x="108" y="36"/>
                      <a:pt x="84" y="48"/>
                      <a:pt x="60" y="60"/>
                    </a:cubicBezTo>
                    <a:cubicBezTo>
                      <a:pt x="49" y="72"/>
                      <a:pt x="25" y="107"/>
                      <a:pt x="13" y="131"/>
                    </a:cubicBezTo>
                    <a:cubicBezTo>
                      <a:pt x="1" y="167"/>
                      <a:pt x="1" y="191"/>
                      <a:pt x="1" y="226"/>
                    </a:cubicBezTo>
                    <a:cubicBezTo>
                      <a:pt x="1" y="238"/>
                      <a:pt x="1" y="274"/>
                      <a:pt x="13" y="286"/>
                    </a:cubicBezTo>
                    <a:cubicBezTo>
                      <a:pt x="25" y="310"/>
                      <a:pt x="49" y="357"/>
                      <a:pt x="72" y="369"/>
                    </a:cubicBezTo>
                    <a:lnTo>
                      <a:pt x="120" y="405"/>
                    </a:lnTo>
                    <a:cubicBezTo>
                      <a:pt x="144" y="417"/>
                      <a:pt x="191" y="441"/>
                      <a:pt x="227" y="441"/>
                    </a:cubicBezTo>
                    <a:cubicBezTo>
                      <a:pt x="251" y="441"/>
                      <a:pt x="287" y="441"/>
                      <a:pt x="310" y="417"/>
                    </a:cubicBezTo>
                    <a:cubicBezTo>
                      <a:pt x="346" y="405"/>
                      <a:pt x="358" y="393"/>
                      <a:pt x="382" y="381"/>
                    </a:cubicBezTo>
                    <a:cubicBezTo>
                      <a:pt x="406" y="357"/>
                      <a:pt x="418" y="333"/>
                      <a:pt x="430" y="298"/>
                    </a:cubicBezTo>
                    <a:cubicBezTo>
                      <a:pt x="441" y="274"/>
                      <a:pt x="441" y="238"/>
                      <a:pt x="441" y="214"/>
                    </a:cubicBezTo>
                    <a:cubicBezTo>
                      <a:pt x="441" y="179"/>
                      <a:pt x="430" y="167"/>
                      <a:pt x="430" y="155"/>
                    </a:cubicBezTo>
                    <a:cubicBezTo>
                      <a:pt x="418" y="119"/>
                      <a:pt x="406" y="83"/>
                      <a:pt x="370" y="60"/>
                    </a:cubicBezTo>
                    <a:cubicBezTo>
                      <a:pt x="358" y="48"/>
                      <a:pt x="346" y="48"/>
                      <a:pt x="322" y="36"/>
                    </a:cubicBezTo>
                    <a:cubicBezTo>
                      <a:pt x="299" y="12"/>
                      <a:pt x="251" y="0"/>
                      <a:pt x="22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6477;p64">
                <a:extLst>
                  <a:ext uri="{FF2B5EF4-FFF2-40B4-BE49-F238E27FC236}">
                    <a16:creationId xmlns:a16="http://schemas.microsoft.com/office/drawing/2014/main" id="{16342311-E32E-F243-89A7-EFF7F642A400}"/>
                  </a:ext>
                </a:extLst>
              </p:cNvPr>
              <p:cNvSpPr/>
              <p:nvPr/>
            </p:nvSpPr>
            <p:spPr>
              <a:xfrm>
                <a:off x="1120892" y="4754053"/>
                <a:ext cx="16741" cy="17284"/>
              </a:xfrm>
              <a:custGeom>
                <a:avLst/>
                <a:gdLst/>
                <a:ahLst/>
                <a:cxnLst/>
                <a:rect l="l" t="t" r="r" b="b"/>
                <a:pathLst>
                  <a:path w="370" h="382" extrusionOk="0">
                    <a:moveTo>
                      <a:pt x="155" y="1"/>
                    </a:moveTo>
                    <a:cubicBezTo>
                      <a:pt x="143" y="1"/>
                      <a:pt x="119" y="13"/>
                      <a:pt x="96" y="25"/>
                    </a:cubicBezTo>
                    <a:lnTo>
                      <a:pt x="84" y="49"/>
                    </a:lnTo>
                    <a:lnTo>
                      <a:pt x="72" y="60"/>
                    </a:lnTo>
                    <a:lnTo>
                      <a:pt x="60" y="72"/>
                    </a:lnTo>
                    <a:cubicBezTo>
                      <a:pt x="36" y="84"/>
                      <a:pt x="36" y="108"/>
                      <a:pt x="24" y="108"/>
                    </a:cubicBezTo>
                    <a:cubicBezTo>
                      <a:pt x="24" y="120"/>
                      <a:pt x="12" y="132"/>
                      <a:pt x="12" y="144"/>
                    </a:cubicBezTo>
                    <a:cubicBezTo>
                      <a:pt x="12" y="180"/>
                      <a:pt x="0" y="191"/>
                      <a:pt x="12" y="227"/>
                    </a:cubicBezTo>
                    <a:cubicBezTo>
                      <a:pt x="12" y="239"/>
                      <a:pt x="12" y="251"/>
                      <a:pt x="24" y="263"/>
                    </a:cubicBezTo>
                    <a:cubicBezTo>
                      <a:pt x="24" y="287"/>
                      <a:pt x="36" y="299"/>
                      <a:pt x="60" y="310"/>
                    </a:cubicBezTo>
                    <a:cubicBezTo>
                      <a:pt x="72" y="322"/>
                      <a:pt x="72" y="346"/>
                      <a:pt x="84" y="346"/>
                    </a:cubicBezTo>
                    <a:cubicBezTo>
                      <a:pt x="96" y="358"/>
                      <a:pt x="119" y="358"/>
                      <a:pt x="131" y="370"/>
                    </a:cubicBezTo>
                    <a:cubicBezTo>
                      <a:pt x="143" y="382"/>
                      <a:pt x="179" y="382"/>
                      <a:pt x="203" y="382"/>
                    </a:cubicBezTo>
                    <a:lnTo>
                      <a:pt x="250" y="382"/>
                    </a:lnTo>
                    <a:cubicBezTo>
                      <a:pt x="262" y="382"/>
                      <a:pt x="274" y="370"/>
                      <a:pt x="298" y="370"/>
                    </a:cubicBezTo>
                    <a:cubicBezTo>
                      <a:pt x="310" y="358"/>
                      <a:pt x="322" y="358"/>
                      <a:pt x="322" y="346"/>
                    </a:cubicBezTo>
                    <a:cubicBezTo>
                      <a:pt x="334" y="322"/>
                      <a:pt x="334" y="310"/>
                      <a:pt x="358" y="310"/>
                    </a:cubicBezTo>
                    <a:cubicBezTo>
                      <a:pt x="358" y="299"/>
                      <a:pt x="369" y="287"/>
                      <a:pt x="369" y="263"/>
                    </a:cubicBezTo>
                    <a:lnTo>
                      <a:pt x="369" y="191"/>
                    </a:lnTo>
                    <a:cubicBezTo>
                      <a:pt x="369" y="180"/>
                      <a:pt x="369" y="168"/>
                      <a:pt x="358" y="144"/>
                    </a:cubicBezTo>
                    <a:cubicBezTo>
                      <a:pt x="358" y="132"/>
                      <a:pt x="346" y="108"/>
                      <a:pt x="322" y="84"/>
                    </a:cubicBezTo>
                    <a:lnTo>
                      <a:pt x="310" y="72"/>
                    </a:lnTo>
                    <a:lnTo>
                      <a:pt x="298" y="60"/>
                    </a:lnTo>
                    <a:lnTo>
                      <a:pt x="274" y="49"/>
                    </a:lnTo>
                    <a:cubicBezTo>
                      <a:pt x="262" y="25"/>
                      <a:pt x="250" y="25"/>
                      <a:pt x="238" y="13"/>
                    </a:cubicBezTo>
                    <a:cubicBezTo>
                      <a:pt x="215" y="1"/>
                      <a:pt x="203" y="1"/>
                      <a:pt x="19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6478;p64">
                <a:extLst>
                  <a:ext uri="{FF2B5EF4-FFF2-40B4-BE49-F238E27FC236}">
                    <a16:creationId xmlns:a16="http://schemas.microsoft.com/office/drawing/2014/main" id="{C6313EC1-375E-984D-BF01-0DA50881C3A7}"/>
                  </a:ext>
                </a:extLst>
              </p:cNvPr>
              <p:cNvSpPr/>
              <p:nvPr/>
            </p:nvSpPr>
            <p:spPr>
              <a:xfrm>
                <a:off x="1151568" y="4678133"/>
                <a:ext cx="17827" cy="14026"/>
              </a:xfrm>
              <a:custGeom>
                <a:avLst/>
                <a:gdLst/>
                <a:ahLst/>
                <a:cxnLst/>
                <a:rect l="l" t="t" r="r" b="b"/>
                <a:pathLst>
                  <a:path w="394" h="310" extrusionOk="0">
                    <a:moveTo>
                      <a:pt x="203" y="0"/>
                    </a:moveTo>
                    <a:cubicBezTo>
                      <a:pt x="1" y="0"/>
                      <a:pt x="1" y="310"/>
                      <a:pt x="203" y="310"/>
                    </a:cubicBezTo>
                    <a:cubicBezTo>
                      <a:pt x="394" y="310"/>
                      <a:pt x="394" y="0"/>
                      <a:pt x="20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6479;p64">
                <a:extLst>
                  <a:ext uri="{FF2B5EF4-FFF2-40B4-BE49-F238E27FC236}">
                    <a16:creationId xmlns:a16="http://schemas.microsoft.com/office/drawing/2014/main" id="{F7A91537-15F3-1347-AA09-254A72716D81}"/>
                  </a:ext>
                </a:extLst>
              </p:cNvPr>
              <p:cNvSpPr/>
              <p:nvPr/>
            </p:nvSpPr>
            <p:spPr>
              <a:xfrm>
                <a:off x="1093972" y="4562308"/>
                <a:ext cx="21582" cy="16741"/>
              </a:xfrm>
              <a:custGeom>
                <a:avLst/>
                <a:gdLst/>
                <a:ahLst/>
                <a:cxnLst/>
                <a:rect l="l" t="t" r="r" b="b"/>
                <a:pathLst>
                  <a:path w="477" h="370" extrusionOk="0">
                    <a:moveTo>
                      <a:pt x="238" y="0"/>
                    </a:moveTo>
                    <a:cubicBezTo>
                      <a:pt x="0" y="0"/>
                      <a:pt x="0" y="369"/>
                      <a:pt x="238" y="369"/>
                    </a:cubicBezTo>
                    <a:cubicBezTo>
                      <a:pt x="242" y="370"/>
                      <a:pt x="245" y="370"/>
                      <a:pt x="249" y="370"/>
                    </a:cubicBezTo>
                    <a:cubicBezTo>
                      <a:pt x="476" y="370"/>
                      <a:pt x="473" y="0"/>
                      <a:pt x="23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6480;p64">
                <a:extLst>
                  <a:ext uri="{FF2B5EF4-FFF2-40B4-BE49-F238E27FC236}">
                    <a16:creationId xmlns:a16="http://schemas.microsoft.com/office/drawing/2014/main" id="{549EB74C-2401-6F4A-898F-7FE3DCE91892}"/>
                  </a:ext>
                </a:extLst>
              </p:cNvPr>
              <p:cNvSpPr/>
              <p:nvPr/>
            </p:nvSpPr>
            <p:spPr>
              <a:xfrm>
                <a:off x="863951" y="4841329"/>
                <a:ext cx="19953" cy="17827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94" extrusionOk="0">
                    <a:moveTo>
                      <a:pt x="226" y="1"/>
                    </a:moveTo>
                    <a:cubicBezTo>
                      <a:pt x="202" y="1"/>
                      <a:pt x="155" y="25"/>
                      <a:pt x="119" y="36"/>
                    </a:cubicBezTo>
                    <a:cubicBezTo>
                      <a:pt x="107" y="36"/>
                      <a:pt x="107" y="48"/>
                      <a:pt x="95" y="48"/>
                    </a:cubicBezTo>
                    <a:cubicBezTo>
                      <a:pt x="60" y="60"/>
                      <a:pt x="48" y="84"/>
                      <a:pt x="36" y="108"/>
                    </a:cubicBezTo>
                    <a:cubicBezTo>
                      <a:pt x="24" y="144"/>
                      <a:pt x="0" y="167"/>
                      <a:pt x="0" y="203"/>
                    </a:cubicBezTo>
                    <a:cubicBezTo>
                      <a:pt x="0" y="227"/>
                      <a:pt x="24" y="263"/>
                      <a:pt x="36" y="286"/>
                    </a:cubicBezTo>
                    <a:cubicBezTo>
                      <a:pt x="48" y="322"/>
                      <a:pt x="71" y="334"/>
                      <a:pt x="95" y="346"/>
                    </a:cubicBezTo>
                    <a:cubicBezTo>
                      <a:pt x="107" y="346"/>
                      <a:pt x="107" y="358"/>
                      <a:pt x="119" y="358"/>
                    </a:cubicBezTo>
                    <a:cubicBezTo>
                      <a:pt x="155" y="382"/>
                      <a:pt x="179" y="394"/>
                      <a:pt x="226" y="394"/>
                    </a:cubicBezTo>
                    <a:cubicBezTo>
                      <a:pt x="262" y="394"/>
                      <a:pt x="310" y="382"/>
                      <a:pt x="333" y="358"/>
                    </a:cubicBezTo>
                    <a:cubicBezTo>
                      <a:pt x="369" y="346"/>
                      <a:pt x="393" y="322"/>
                      <a:pt x="405" y="286"/>
                    </a:cubicBezTo>
                    <a:cubicBezTo>
                      <a:pt x="429" y="263"/>
                      <a:pt x="441" y="227"/>
                      <a:pt x="441" y="179"/>
                    </a:cubicBezTo>
                    <a:cubicBezTo>
                      <a:pt x="417" y="179"/>
                      <a:pt x="417" y="144"/>
                      <a:pt x="405" y="108"/>
                    </a:cubicBezTo>
                    <a:cubicBezTo>
                      <a:pt x="393" y="84"/>
                      <a:pt x="369" y="48"/>
                      <a:pt x="333" y="36"/>
                    </a:cubicBezTo>
                    <a:cubicBezTo>
                      <a:pt x="310" y="25"/>
                      <a:pt x="274" y="1"/>
                      <a:pt x="22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6481;p64">
                <a:extLst>
                  <a:ext uri="{FF2B5EF4-FFF2-40B4-BE49-F238E27FC236}">
                    <a16:creationId xmlns:a16="http://schemas.microsoft.com/office/drawing/2014/main" id="{8C71387B-A76C-F046-A743-514F53E60F1E}"/>
                  </a:ext>
                </a:extLst>
              </p:cNvPr>
              <p:cNvSpPr/>
              <p:nvPr/>
            </p:nvSpPr>
            <p:spPr>
              <a:xfrm>
                <a:off x="653294" y="4365134"/>
                <a:ext cx="23754" cy="25020"/>
              </a:xfrm>
              <a:custGeom>
                <a:avLst/>
                <a:gdLst/>
                <a:ahLst/>
                <a:cxnLst/>
                <a:rect l="l" t="t" r="r" b="b"/>
                <a:pathLst>
                  <a:path w="525" h="553" extrusionOk="0">
                    <a:moveTo>
                      <a:pt x="310" y="1"/>
                    </a:moveTo>
                    <a:cubicBezTo>
                      <a:pt x="286" y="1"/>
                      <a:pt x="239" y="24"/>
                      <a:pt x="215" y="36"/>
                    </a:cubicBezTo>
                    <a:lnTo>
                      <a:pt x="179" y="36"/>
                    </a:lnTo>
                    <a:cubicBezTo>
                      <a:pt x="167" y="36"/>
                      <a:pt x="132" y="48"/>
                      <a:pt x="120" y="60"/>
                    </a:cubicBezTo>
                    <a:lnTo>
                      <a:pt x="72" y="108"/>
                    </a:lnTo>
                    <a:cubicBezTo>
                      <a:pt x="48" y="120"/>
                      <a:pt x="48" y="155"/>
                      <a:pt x="36" y="167"/>
                    </a:cubicBezTo>
                    <a:cubicBezTo>
                      <a:pt x="13" y="203"/>
                      <a:pt x="1" y="227"/>
                      <a:pt x="1" y="263"/>
                    </a:cubicBezTo>
                    <a:lnTo>
                      <a:pt x="1" y="358"/>
                    </a:lnTo>
                    <a:lnTo>
                      <a:pt x="36" y="417"/>
                    </a:lnTo>
                    <a:cubicBezTo>
                      <a:pt x="48" y="453"/>
                      <a:pt x="60" y="465"/>
                      <a:pt x="96" y="501"/>
                    </a:cubicBezTo>
                    <a:cubicBezTo>
                      <a:pt x="108" y="513"/>
                      <a:pt x="120" y="525"/>
                      <a:pt x="155" y="525"/>
                    </a:cubicBezTo>
                    <a:cubicBezTo>
                      <a:pt x="173" y="542"/>
                      <a:pt x="197" y="553"/>
                      <a:pt x="218" y="553"/>
                    </a:cubicBezTo>
                    <a:cubicBezTo>
                      <a:pt x="225" y="553"/>
                      <a:pt x="232" y="552"/>
                      <a:pt x="239" y="548"/>
                    </a:cubicBezTo>
                    <a:cubicBezTo>
                      <a:pt x="263" y="548"/>
                      <a:pt x="286" y="548"/>
                      <a:pt x="298" y="525"/>
                    </a:cubicBezTo>
                    <a:cubicBezTo>
                      <a:pt x="346" y="513"/>
                      <a:pt x="370" y="501"/>
                      <a:pt x="406" y="465"/>
                    </a:cubicBezTo>
                    <a:cubicBezTo>
                      <a:pt x="406" y="465"/>
                      <a:pt x="406" y="453"/>
                      <a:pt x="417" y="453"/>
                    </a:cubicBezTo>
                    <a:cubicBezTo>
                      <a:pt x="453" y="417"/>
                      <a:pt x="477" y="382"/>
                      <a:pt x="477" y="346"/>
                    </a:cubicBezTo>
                    <a:cubicBezTo>
                      <a:pt x="525" y="346"/>
                      <a:pt x="525" y="322"/>
                      <a:pt x="525" y="310"/>
                    </a:cubicBezTo>
                    <a:lnTo>
                      <a:pt x="525" y="274"/>
                    </a:lnTo>
                    <a:lnTo>
                      <a:pt x="525" y="251"/>
                    </a:lnTo>
                    <a:lnTo>
                      <a:pt x="525" y="215"/>
                    </a:lnTo>
                    <a:cubicBezTo>
                      <a:pt x="525" y="179"/>
                      <a:pt x="513" y="144"/>
                      <a:pt x="501" y="108"/>
                    </a:cubicBezTo>
                    <a:cubicBezTo>
                      <a:pt x="477" y="84"/>
                      <a:pt x="453" y="60"/>
                      <a:pt x="417" y="36"/>
                    </a:cubicBezTo>
                    <a:cubicBezTo>
                      <a:pt x="394" y="24"/>
                      <a:pt x="358" y="1"/>
                      <a:pt x="310" y="1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6482;p64">
                <a:extLst>
                  <a:ext uri="{FF2B5EF4-FFF2-40B4-BE49-F238E27FC236}">
                    <a16:creationId xmlns:a16="http://schemas.microsoft.com/office/drawing/2014/main" id="{42597A2A-8066-654A-899B-C0D667845897}"/>
                  </a:ext>
                </a:extLst>
              </p:cNvPr>
              <p:cNvSpPr/>
              <p:nvPr/>
            </p:nvSpPr>
            <p:spPr>
              <a:xfrm>
                <a:off x="741656" y="4382372"/>
                <a:ext cx="18369" cy="17284"/>
              </a:xfrm>
              <a:custGeom>
                <a:avLst/>
                <a:gdLst/>
                <a:ahLst/>
                <a:cxnLst/>
                <a:rect l="l" t="t" r="r" b="b"/>
                <a:pathLst>
                  <a:path w="406" h="382" extrusionOk="0">
                    <a:moveTo>
                      <a:pt x="191" y="1"/>
                    </a:moveTo>
                    <a:cubicBezTo>
                      <a:pt x="167" y="1"/>
                      <a:pt x="155" y="1"/>
                      <a:pt x="119" y="13"/>
                    </a:cubicBezTo>
                    <a:cubicBezTo>
                      <a:pt x="96" y="24"/>
                      <a:pt x="72" y="24"/>
                      <a:pt x="60" y="60"/>
                    </a:cubicBezTo>
                    <a:cubicBezTo>
                      <a:pt x="48" y="72"/>
                      <a:pt x="36" y="96"/>
                      <a:pt x="12" y="120"/>
                    </a:cubicBezTo>
                    <a:cubicBezTo>
                      <a:pt x="0" y="144"/>
                      <a:pt x="0" y="155"/>
                      <a:pt x="0" y="191"/>
                    </a:cubicBezTo>
                    <a:lnTo>
                      <a:pt x="0" y="239"/>
                    </a:lnTo>
                    <a:lnTo>
                      <a:pt x="48" y="322"/>
                    </a:lnTo>
                    <a:cubicBezTo>
                      <a:pt x="60" y="334"/>
                      <a:pt x="72" y="334"/>
                      <a:pt x="96" y="358"/>
                    </a:cubicBezTo>
                    <a:cubicBezTo>
                      <a:pt x="119" y="370"/>
                      <a:pt x="143" y="382"/>
                      <a:pt x="191" y="382"/>
                    </a:cubicBezTo>
                    <a:cubicBezTo>
                      <a:pt x="227" y="382"/>
                      <a:pt x="238" y="382"/>
                      <a:pt x="274" y="370"/>
                    </a:cubicBezTo>
                    <a:cubicBezTo>
                      <a:pt x="298" y="358"/>
                      <a:pt x="310" y="358"/>
                      <a:pt x="334" y="322"/>
                    </a:cubicBezTo>
                    <a:cubicBezTo>
                      <a:pt x="346" y="310"/>
                      <a:pt x="358" y="286"/>
                      <a:pt x="369" y="263"/>
                    </a:cubicBezTo>
                    <a:cubicBezTo>
                      <a:pt x="393" y="239"/>
                      <a:pt x="393" y="227"/>
                      <a:pt x="393" y="191"/>
                    </a:cubicBezTo>
                    <a:cubicBezTo>
                      <a:pt x="405" y="179"/>
                      <a:pt x="405" y="167"/>
                      <a:pt x="393" y="144"/>
                    </a:cubicBezTo>
                    <a:lnTo>
                      <a:pt x="346" y="60"/>
                    </a:lnTo>
                    <a:cubicBezTo>
                      <a:pt x="334" y="48"/>
                      <a:pt x="310" y="48"/>
                      <a:pt x="298" y="24"/>
                    </a:cubicBezTo>
                    <a:cubicBezTo>
                      <a:pt x="274" y="13"/>
                      <a:pt x="238" y="1"/>
                      <a:pt x="19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6483;p64">
                <a:extLst>
                  <a:ext uri="{FF2B5EF4-FFF2-40B4-BE49-F238E27FC236}">
                    <a16:creationId xmlns:a16="http://schemas.microsoft.com/office/drawing/2014/main" id="{58995969-03CF-0244-9371-DAAA01D2142F}"/>
                  </a:ext>
                </a:extLst>
              </p:cNvPr>
              <p:cNvSpPr/>
              <p:nvPr/>
            </p:nvSpPr>
            <p:spPr>
              <a:xfrm>
                <a:off x="668405" y="4464264"/>
                <a:ext cx="10814" cy="9185"/>
              </a:xfrm>
              <a:custGeom>
                <a:avLst/>
                <a:gdLst/>
                <a:ahLst/>
                <a:cxnLst/>
                <a:rect l="l" t="t" r="r" b="b"/>
                <a:pathLst>
                  <a:path w="239" h="203" extrusionOk="0">
                    <a:moveTo>
                      <a:pt x="119" y="0"/>
                    </a:moveTo>
                    <a:cubicBezTo>
                      <a:pt x="0" y="0"/>
                      <a:pt x="0" y="203"/>
                      <a:pt x="119" y="203"/>
                    </a:cubicBezTo>
                    <a:cubicBezTo>
                      <a:pt x="238" y="203"/>
                      <a:pt x="238" y="0"/>
                      <a:pt x="11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6484;p64">
                <a:extLst>
                  <a:ext uri="{FF2B5EF4-FFF2-40B4-BE49-F238E27FC236}">
                    <a16:creationId xmlns:a16="http://schemas.microsoft.com/office/drawing/2014/main" id="{EF16B433-BFF1-E540-B230-835719BF6D74}"/>
                  </a:ext>
                </a:extLst>
              </p:cNvPr>
              <p:cNvSpPr/>
              <p:nvPr/>
            </p:nvSpPr>
            <p:spPr>
              <a:xfrm>
                <a:off x="1350370" y="4830560"/>
                <a:ext cx="21582" cy="17284"/>
              </a:xfrm>
              <a:custGeom>
                <a:avLst/>
                <a:gdLst/>
                <a:ahLst/>
                <a:cxnLst/>
                <a:rect l="l" t="t" r="r" b="b"/>
                <a:pathLst>
                  <a:path w="477" h="382" extrusionOk="0">
                    <a:moveTo>
                      <a:pt x="239" y="1"/>
                    </a:moveTo>
                    <a:cubicBezTo>
                      <a:pt x="0" y="1"/>
                      <a:pt x="0" y="382"/>
                      <a:pt x="239" y="382"/>
                    </a:cubicBezTo>
                    <a:cubicBezTo>
                      <a:pt x="477" y="382"/>
                      <a:pt x="477" y="1"/>
                      <a:pt x="23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6485;p64">
                <a:extLst>
                  <a:ext uri="{FF2B5EF4-FFF2-40B4-BE49-F238E27FC236}">
                    <a16:creationId xmlns:a16="http://schemas.microsoft.com/office/drawing/2014/main" id="{35BEAB48-769A-3B4B-BFD0-FEA2804BD7B8}"/>
                  </a:ext>
                </a:extLst>
              </p:cNvPr>
              <p:cNvSpPr/>
              <p:nvPr/>
            </p:nvSpPr>
            <p:spPr>
              <a:xfrm>
                <a:off x="1404256" y="4690530"/>
                <a:ext cx="21039" cy="20496"/>
              </a:xfrm>
              <a:custGeom>
                <a:avLst/>
                <a:gdLst/>
                <a:ahLst/>
                <a:cxnLst/>
                <a:rect l="l" t="t" r="r" b="b"/>
                <a:pathLst>
                  <a:path w="465" h="453" extrusionOk="0">
                    <a:moveTo>
                      <a:pt x="226" y="0"/>
                    </a:moveTo>
                    <a:cubicBezTo>
                      <a:pt x="191" y="0"/>
                      <a:pt x="167" y="0"/>
                      <a:pt x="131" y="12"/>
                    </a:cubicBezTo>
                    <a:cubicBezTo>
                      <a:pt x="107" y="36"/>
                      <a:pt x="71" y="48"/>
                      <a:pt x="60" y="60"/>
                    </a:cubicBezTo>
                    <a:cubicBezTo>
                      <a:pt x="36" y="71"/>
                      <a:pt x="12" y="107"/>
                      <a:pt x="12" y="131"/>
                    </a:cubicBezTo>
                    <a:cubicBezTo>
                      <a:pt x="0" y="167"/>
                      <a:pt x="0" y="191"/>
                      <a:pt x="0" y="226"/>
                    </a:cubicBezTo>
                    <a:cubicBezTo>
                      <a:pt x="0" y="238"/>
                      <a:pt x="0" y="274"/>
                      <a:pt x="12" y="286"/>
                    </a:cubicBezTo>
                    <a:cubicBezTo>
                      <a:pt x="36" y="333"/>
                      <a:pt x="48" y="357"/>
                      <a:pt x="71" y="393"/>
                    </a:cubicBezTo>
                    <a:cubicBezTo>
                      <a:pt x="95" y="405"/>
                      <a:pt x="107" y="417"/>
                      <a:pt x="119" y="417"/>
                    </a:cubicBezTo>
                    <a:cubicBezTo>
                      <a:pt x="155" y="441"/>
                      <a:pt x="191" y="452"/>
                      <a:pt x="238" y="452"/>
                    </a:cubicBezTo>
                    <a:cubicBezTo>
                      <a:pt x="274" y="452"/>
                      <a:pt x="298" y="452"/>
                      <a:pt x="333" y="441"/>
                    </a:cubicBezTo>
                    <a:cubicBezTo>
                      <a:pt x="357" y="417"/>
                      <a:pt x="393" y="405"/>
                      <a:pt x="405" y="393"/>
                    </a:cubicBezTo>
                    <a:cubicBezTo>
                      <a:pt x="429" y="381"/>
                      <a:pt x="452" y="345"/>
                      <a:pt x="452" y="321"/>
                    </a:cubicBezTo>
                    <a:cubicBezTo>
                      <a:pt x="464" y="286"/>
                      <a:pt x="464" y="262"/>
                      <a:pt x="464" y="226"/>
                    </a:cubicBezTo>
                    <a:cubicBezTo>
                      <a:pt x="452" y="214"/>
                      <a:pt x="452" y="179"/>
                      <a:pt x="452" y="167"/>
                    </a:cubicBezTo>
                    <a:cubicBezTo>
                      <a:pt x="429" y="119"/>
                      <a:pt x="417" y="95"/>
                      <a:pt x="393" y="60"/>
                    </a:cubicBezTo>
                    <a:cubicBezTo>
                      <a:pt x="369" y="48"/>
                      <a:pt x="357" y="36"/>
                      <a:pt x="345" y="36"/>
                    </a:cubicBezTo>
                    <a:cubicBezTo>
                      <a:pt x="310" y="12"/>
                      <a:pt x="274" y="0"/>
                      <a:pt x="2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6486;p64">
                <a:extLst>
                  <a:ext uri="{FF2B5EF4-FFF2-40B4-BE49-F238E27FC236}">
                    <a16:creationId xmlns:a16="http://schemas.microsoft.com/office/drawing/2014/main" id="{69D6B39C-6BE9-104E-AEF6-D2EEB18967BC}"/>
                  </a:ext>
                </a:extLst>
              </p:cNvPr>
              <p:cNvSpPr/>
              <p:nvPr/>
            </p:nvSpPr>
            <p:spPr>
              <a:xfrm>
                <a:off x="1437103" y="4743284"/>
                <a:ext cx="24297" cy="18912"/>
              </a:xfrm>
              <a:custGeom>
                <a:avLst/>
                <a:gdLst/>
                <a:ahLst/>
                <a:cxnLst/>
                <a:rect l="l" t="t" r="r" b="b"/>
                <a:pathLst>
                  <a:path w="537" h="418" extrusionOk="0">
                    <a:moveTo>
                      <a:pt x="274" y="1"/>
                    </a:moveTo>
                    <a:cubicBezTo>
                      <a:pt x="0" y="1"/>
                      <a:pt x="0" y="418"/>
                      <a:pt x="274" y="418"/>
                    </a:cubicBezTo>
                    <a:cubicBezTo>
                      <a:pt x="536" y="406"/>
                      <a:pt x="536" y="1"/>
                      <a:pt x="27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" name="Google Shape;6487;p64">
                <a:extLst>
                  <a:ext uri="{FF2B5EF4-FFF2-40B4-BE49-F238E27FC236}">
                    <a16:creationId xmlns:a16="http://schemas.microsoft.com/office/drawing/2014/main" id="{74448F51-4CC3-A049-BE3F-4AB470DC8875}"/>
                  </a:ext>
                </a:extLst>
              </p:cNvPr>
              <p:cNvSpPr/>
              <p:nvPr/>
            </p:nvSpPr>
            <p:spPr>
              <a:xfrm>
                <a:off x="1390773" y="4732516"/>
                <a:ext cx="15112" cy="11356"/>
              </a:xfrm>
              <a:custGeom>
                <a:avLst/>
                <a:gdLst/>
                <a:ahLst/>
                <a:cxnLst/>
                <a:rect l="l" t="t" r="r" b="b"/>
                <a:pathLst>
                  <a:path w="334" h="251" extrusionOk="0">
                    <a:moveTo>
                      <a:pt x="167" y="1"/>
                    </a:moveTo>
                    <a:cubicBezTo>
                      <a:pt x="0" y="1"/>
                      <a:pt x="0" y="251"/>
                      <a:pt x="167" y="251"/>
                    </a:cubicBezTo>
                    <a:cubicBezTo>
                      <a:pt x="334" y="251"/>
                      <a:pt x="334" y="1"/>
                      <a:pt x="16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15" name="Google Shape;6488;p64">
              <a:extLst>
                <a:ext uri="{FF2B5EF4-FFF2-40B4-BE49-F238E27FC236}">
                  <a16:creationId xmlns:a16="http://schemas.microsoft.com/office/drawing/2014/main" id="{39A34509-11F0-294C-91BE-2F3F9A7B905E}"/>
                </a:ext>
              </a:extLst>
            </p:cNvPr>
            <p:cNvSpPr/>
            <p:nvPr/>
          </p:nvSpPr>
          <p:spPr>
            <a:xfrm flipH="1">
              <a:off x="4081538" y="4834367"/>
              <a:ext cx="700961" cy="416786"/>
            </a:xfrm>
            <a:custGeom>
              <a:avLst/>
              <a:gdLst/>
              <a:ahLst/>
              <a:cxnLst/>
              <a:rect l="l" t="t" r="r" b="b"/>
              <a:pathLst>
                <a:path w="13574" h="8071" extrusionOk="0">
                  <a:moveTo>
                    <a:pt x="6092" y="0"/>
                  </a:moveTo>
                  <a:cubicBezTo>
                    <a:pt x="5733" y="0"/>
                    <a:pt x="5369" y="110"/>
                    <a:pt x="5084" y="321"/>
                  </a:cubicBezTo>
                  <a:cubicBezTo>
                    <a:pt x="4477" y="773"/>
                    <a:pt x="4191" y="1559"/>
                    <a:pt x="4227" y="2309"/>
                  </a:cubicBezTo>
                  <a:cubicBezTo>
                    <a:pt x="4240" y="2711"/>
                    <a:pt x="4341" y="3105"/>
                    <a:pt x="4493" y="3483"/>
                  </a:cubicBezTo>
                  <a:lnTo>
                    <a:pt x="4493" y="3483"/>
                  </a:lnTo>
                  <a:cubicBezTo>
                    <a:pt x="4416" y="3383"/>
                    <a:pt x="4328" y="3292"/>
                    <a:pt x="4227" y="3214"/>
                  </a:cubicBezTo>
                  <a:cubicBezTo>
                    <a:pt x="4051" y="3086"/>
                    <a:pt x="3830" y="3018"/>
                    <a:pt x="3617" y="3018"/>
                  </a:cubicBezTo>
                  <a:cubicBezTo>
                    <a:pt x="3356" y="3018"/>
                    <a:pt x="3108" y="3122"/>
                    <a:pt x="2977" y="3345"/>
                  </a:cubicBezTo>
                  <a:cubicBezTo>
                    <a:pt x="2870" y="3512"/>
                    <a:pt x="2858" y="3702"/>
                    <a:pt x="2858" y="3893"/>
                  </a:cubicBezTo>
                  <a:cubicBezTo>
                    <a:pt x="2858" y="4369"/>
                    <a:pt x="2977" y="4869"/>
                    <a:pt x="3179" y="5298"/>
                  </a:cubicBezTo>
                  <a:cubicBezTo>
                    <a:pt x="2739" y="4548"/>
                    <a:pt x="1917" y="4036"/>
                    <a:pt x="1060" y="3940"/>
                  </a:cubicBezTo>
                  <a:cubicBezTo>
                    <a:pt x="1012" y="3937"/>
                    <a:pt x="963" y="3936"/>
                    <a:pt x="914" y="3936"/>
                  </a:cubicBezTo>
                  <a:cubicBezTo>
                    <a:pt x="575" y="3936"/>
                    <a:pt x="229" y="4016"/>
                    <a:pt x="83" y="4298"/>
                  </a:cubicBezTo>
                  <a:cubicBezTo>
                    <a:pt x="0" y="4476"/>
                    <a:pt x="12" y="4690"/>
                    <a:pt x="48" y="4881"/>
                  </a:cubicBezTo>
                  <a:cubicBezTo>
                    <a:pt x="549" y="7701"/>
                    <a:pt x="4265" y="8071"/>
                    <a:pt x="7303" y="8071"/>
                  </a:cubicBezTo>
                  <a:cubicBezTo>
                    <a:pt x="8382" y="8071"/>
                    <a:pt x="9375" y="8024"/>
                    <a:pt x="10109" y="8024"/>
                  </a:cubicBezTo>
                  <a:cubicBezTo>
                    <a:pt x="10597" y="8024"/>
                    <a:pt x="11085" y="8024"/>
                    <a:pt x="11537" y="7810"/>
                  </a:cubicBezTo>
                  <a:cubicBezTo>
                    <a:pt x="12085" y="7560"/>
                    <a:pt x="12454" y="7012"/>
                    <a:pt x="12764" y="6476"/>
                  </a:cubicBezTo>
                  <a:cubicBezTo>
                    <a:pt x="13157" y="5833"/>
                    <a:pt x="13502" y="5131"/>
                    <a:pt x="13561" y="4393"/>
                  </a:cubicBezTo>
                  <a:cubicBezTo>
                    <a:pt x="13573" y="4155"/>
                    <a:pt x="13561" y="3917"/>
                    <a:pt x="13418" y="3714"/>
                  </a:cubicBezTo>
                  <a:cubicBezTo>
                    <a:pt x="13283" y="3531"/>
                    <a:pt x="13059" y="3448"/>
                    <a:pt x="12827" y="3448"/>
                  </a:cubicBezTo>
                  <a:cubicBezTo>
                    <a:pt x="12652" y="3448"/>
                    <a:pt x="12472" y="3496"/>
                    <a:pt x="12323" y="3583"/>
                  </a:cubicBezTo>
                  <a:cubicBezTo>
                    <a:pt x="11966" y="3797"/>
                    <a:pt x="11752" y="4155"/>
                    <a:pt x="11549" y="4512"/>
                  </a:cubicBezTo>
                  <a:cubicBezTo>
                    <a:pt x="11621" y="4071"/>
                    <a:pt x="11609" y="3619"/>
                    <a:pt x="11537" y="3178"/>
                  </a:cubicBezTo>
                  <a:cubicBezTo>
                    <a:pt x="11502" y="3047"/>
                    <a:pt x="11478" y="2916"/>
                    <a:pt x="11383" y="2821"/>
                  </a:cubicBezTo>
                  <a:cubicBezTo>
                    <a:pt x="11301" y="2735"/>
                    <a:pt x="11197" y="2699"/>
                    <a:pt x="11086" y="2699"/>
                  </a:cubicBezTo>
                  <a:cubicBezTo>
                    <a:pt x="10858" y="2699"/>
                    <a:pt x="10598" y="2851"/>
                    <a:pt x="10430" y="3035"/>
                  </a:cubicBezTo>
                  <a:cubicBezTo>
                    <a:pt x="9989" y="3500"/>
                    <a:pt x="9656" y="4095"/>
                    <a:pt x="9513" y="4726"/>
                  </a:cubicBezTo>
                  <a:cubicBezTo>
                    <a:pt x="9573" y="4190"/>
                    <a:pt x="9549" y="3643"/>
                    <a:pt x="9454" y="3119"/>
                  </a:cubicBezTo>
                  <a:cubicBezTo>
                    <a:pt x="9418" y="3024"/>
                    <a:pt x="9394" y="2904"/>
                    <a:pt x="9299" y="2821"/>
                  </a:cubicBezTo>
                  <a:cubicBezTo>
                    <a:pt x="9255" y="2790"/>
                    <a:pt x="9207" y="2776"/>
                    <a:pt x="9159" y="2776"/>
                  </a:cubicBezTo>
                  <a:cubicBezTo>
                    <a:pt x="8988" y="2776"/>
                    <a:pt x="8806" y="2949"/>
                    <a:pt x="8704" y="3107"/>
                  </a:cubicBezTo>
                  <a:cubicBezTo>
                    <a:pt x="8358" y="3655"/>
                    <a:pt x="8168" y="4286"/>
                    <a:pt x="8120" y="4929"/>
                  </a:cubicBezTo>
                  <a:cubicBezTo>
                    <a:pt x="8180" y="3750"/>
                    <a:pt x="8025" y="2559"/>
                    <a:pt x="7680" y="1428"/>
                  </a:cubicBezTo>
                  <a:cubicBezTo>
                    <a:pt x="7561" y="1059"/>
                    <a:pt x="7430" y="678"/>
                    <a:pt x="7144" y="404"/>
                  </a:cubicBezTo>
                  <a:cubicBezTo>
                    <a:pt x="6871" y="131"/>
                    <a:pt x="6484" y="0"/>
                    <a:pt x="60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6" name="Google Shape;6466;p64">
            <a:extLst>
              <a:ext uri="{FF2B5EF4-FFF2-40B4-BE49-F238E27FC236}">
                <a16:creationId xmlns:a16="http://schemas.microsoft.com/office/drawing/2014/main" id="{661667C9-3537-3C41-9AB3-009A1E65CE55}"/>
              </a:ext>
            </a:extLst>
          </p:cNvPr>
          <p:cNvGrpSpPr/>
          <p:nvPr/>
        </p:nvGrpSpPr>
        <p:grpSpPr>
          <a:xfrm>
            <a:off x="2661484" y="9208075"/>
            <a:ext cx="1374789" cy="792670"/>
            <a:chOff x="3620926" y="4458484"/>
            <a:chExt cx="1374789" cy="792670"/>
          </a:xfrm>
          <a:solidFill>
            <a:schemeClr val="accent6">
              <a:lumMod val="40000"/>
              <a:lumOff val="60000"/>
            </a:schemeClr>
          </a:solidFill>
        </p:grpSpPr>
        <p:grpSp>
          <p:nvGrpSpPr>
            <p:cNvPr id="237" name="Google Shape;6467;p64">
              <a:extLst>
                <a:ext uri="{FF2B5EF4-FFF2-40B4-BE49-F238E27FC236}">
                  <a16:creationId xmlns:a16="http://schemas.microsoft.com/office/drawing/2014/main" id="{E146277F-74D2-9444-B052-B5C4ACB3117E}"/>
                </a:ext>
              </a:extLst>
            </p:cNvPr>
            <p:cNvGrpSpPr/>
            <p:nvPr/>
          </p:nvGrpSpPr>
          <p:grpSpPr>
            <a:xfrm flipH="1">
              <a:off x="3620926" y="4458484"/>
              <a:ext cx="1374789" cy="564602"/>
              <a:chOff x="653294" y="4365134"/>
              <a:chExt cx="1374789" cy="564602"/>
            </a:xfrm>
            <a:grpFill/>
          </p:grpSpPr>
          <p:sp>
            <p:nvSpPr>
              <p:cNvPr id="239" name="Google Shape;6468;p64">
                <a:extLst>
                  <a:ext uri="{FF2B5EF4-FFF2-40B4-BE49-F238E27FC236}">
                    <a16:creationId xmlns:a16="http://schemas.microsoft.com/office/drawing/2014/main" id="{DDE077FC-478C-DA47-BEE2-268AB0B558D5}"/>
                  </a:ext>
                </a:extLst>
              </p:cNvPr>
              <p:cNvSpPr/>
              <p:nvPr/>
            </p:nvSpPr>
            <p:spPr>
              <a:xfrm>
                <a:off x="2007587" y="4909738"/>
                <a:ext cx="20496" cy="19998"/>
              </a:xfrm>
              <a:custGeom>
                <a:avLst/>
                <a:gdLst/>
                <a:ahLst/>
                <a:cxnLst/>
                <a:rect l="l" t="t" r="r" b="b"/>
                <a:pathLst>
                  <a:path w="453" h="442" extrusionOk="0">
                    <a:moveTo>
                      <a:pt x="167" y="1"/>
                    </a:moveTo>
                    <a:cubicBezTo>
                      <a:pt x="155" y="1"/>
                      <a:pt x="131" y="13"/>
                      <a:pt x="119" y="13"/>
                    </a:cubicBezTo>
                    <a:cubicBezTo>
                      <a:pt x="95" y="25"/>
                      <a:pt x="71" y="37"/>
                      <a:pt x="60" y="72"/>
                    </a:cubicBezTo>
                    <a:cubicBezTo>
                      <a:pt x="48" y="84"/>
                      <a:pt x="36" y="120"/>
                      <a:pt x="36" y="144"/>
                    </a:cubicBezTo>
                    <a:cubicBezTo>
                      <a:pt x="36" y="156"/>
                      <a:pt x="36" y="156"/>
                      <a:pt x="12" y="179"/>
                    </a:cubicBezTo>
                    <a:cubicBezTo>
                      <a:pt x="0" y="215"/>
                      <a:pt x="0" y="251"/>
                      <a:pt x="12" y="298"/>
                    </a:cubicBezTo>
                    <a:cubicBezTo>
                      <a:pt x="36" y="322"/>
                      <a:pt x="48" y="358"/>
                      <a:pt x="71" y="382"/>
                    </a:cubicBezTo>
                    <a:cubicBezTo>
                      <a:pt x="95" y="394"/>
                      <a:pt x="107" y="394"/>
                      <a:pt x="119" y="418"/>
                    </a:cubicBezTo>
                    <a:cubicBezTo>
                      <a:pt x="155" y="429"/>
                      <a:pt x="191" y="441"/>
                      <a:pt x="226" y="441"/>
                    </a:cubicBezTo>
                    <a:cubicBezTo>
                      <a:pt x="250" y="441"/>
                      <a:pt x="286" y="441"/>
                      <a:pt x="298" y="429"/>
                    </a:cubicBezTo>
                    <a:cubicBezTo>
                      <a:pt x="333" y="418"/>
                      <a:pt x="345" y="394"/>
                      <a:pt x="369" y="382"/>
                    </a:cubicBezTo>
                    <a:cubicBezTo>
                      <a:pt x="429" y="334"/>
                      <a:pt x="452" y="251"/>
                      <a:pt x="429" y="179"/>
                    </a:cubicBezTo>
                    <a:cubicBezTo>
                      <a:pt x="429" y="156"/>
                      <a:pt x="429" y="156"/>
                      <a:pt x="417" y="144"/>
                    </a:cubicBezTo>
                    <a:cubicBezTo>
                      <a:pt x="417" y="132"/>
                      <a:pt x="405" y="120"/>
                      <a:pt x="405" y="96"/>
                    </a:cubicBezTo>
                    <a:cubicBezTo>
                      <a:pt x="393" y="72"/>
                      <a:pt x="369" y="60"/>
                      <a:pt x="345" y="37"/>
                    </a:cubicBezTo>
                    <a:cubicBezTo>
                      <a:pt x="333" y="25"/>
                      <a:pt x="310" y="25"/>
                      <a:pt x="298" y="13"/>
                    </a:cubicBezTo>
                    <a:cubicBezTo>
                      <a:pt x="274" y="1"/>
                      <a:pt x="250" y="1"/>
                      <a:pt x="22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" name="Google Shape;6469;p64">
                <a:extLst>
                  <a:ext uri="{FF2B5EF4-FFF2-40B4-BE49-F238E27FC236}">
                    <a16:creationId xmlns:a16="http://schemas.microsoft.com/office/drawing/2014/main" id="{6A8C749B-390B-BE43-B2F4-C89D014DB18A}"/>
                  </a:ext>
                </a:extLst>
              </p:cNvPr>
              <p:cNvSpPr/>
              <p:nvPr/>
            </p:nvSpPr>
            <p:spPr>
              <a:xfrm>
                <a:off x="1845432" y="4850242"/>
                <a:ext cx="21582" cy="21175"/>
              </a:xfrm>
              <a:custGeom>
                <a:avLst/>
                <a:gdLst/>
                <a:ahLst/>
                <a:cxnLst/>
                <a:rect l="l" t="t" r="r" b="b"/>
                <a:pathLst>
                  <a:path w="477" h="468" extrusionOk="0">
                    <a:moveTo>
                      <a:pt x="238" y="0"/>
                    </a:moveTo>
                    <a:cubicBezTo>
                      <a:pt x="223" y="0"/>
                      <a:pt x="209" y="6"/>
                      <a:pt x="191" y="18"/>
                    </a:cubicBezTo>
                    <a:cubicBezTo>
                      <a:pt x="179" y="18"/>
                      <a:pt x="143" y="18"/>
                      <a:pt x="131" y="30"/>
                    </a:cubicBezTo>
                    <a:cubicBezTo>
                      <a:pt x="119" y="30"/>
                      <a:pt x="107" y="42"/>
                      <a:pt x="84" y="54"/>
                    </a:cubicBezTo>
                    <a:lnTo>
                      <a:pt x="48" y="101"/>
                    </a:lnTo>
                    <a:cubicBezTo>
                      <a:pt x="24" y="113"/>
                      <a:pt x="12" y="137"/>
                      <a:pt x="12" y="149"/>
                    </a:cubicBezTo>
                    <a:cubicBezTo>
                      <a:pt x="0" y="173"/>
                      <a:pt x="0" y="209"/>
                      <a:pt x="0" y="232"/>
                    </a:cubicBezTo>
                    <a:cubicBezTo>
                      <a:pt x="0" y="256"/>
                      <a:pt x="0" y="280"/>
                      <a:pt x="12" y="292"/>
                    </a:cubicBezTo>
                    <a:cubicBezTo>
                      <a:pt x="24" y="316"/>
                      <a:pt x="24" y="328"/>
                      <a:pt x="48" y="351"/>
                    </a:cubicBezTo>
                    <a:lnTo>
                      <a:pt x="72" y="399"/>
                    </a:lnTo>
                    <a:cubicBezTo>
                      <a:pt x="84" y="411"/>
                      <a:pt x="107" y="435"/>
                      <a:pt x="119" y="435"/>
                    </a:cubicBezTo>
                    <a:cubicBezTo>
                      <a:pt x="131" y="447"/>
                      <a:pt x="143" y="447"/>
                      <a:pt x="179" y="459"/>
                    </a:cubicBezTo>
                    <a:cubicBezTo>
                      <a:pt x="191" y="465"/>
                      <a:pt x="206" y="468"/>
                      <a:pt x="220" y="468"/>
                    </a:cubicBezTo>
                    <a:cubicBezTo>
                      <a:pt x="235" y="468"/>
                      <a:pt x="250" y="465"/>
                      <a:pt x="262" y="459"/>
                    </a:cubicBezTo>
                    <a:cubicBezTo>
                      <a:pt x="286" y="459"/>
                      <a:pt x="310" y="459"/>
                      <a:pt x="322" y="447"/>
                    </a:cubicBezTo>
                    <a:cubicBezTo>
                      <a:pt x="357" y="435"/>
                      <a:pt x="381" y="411"/>
                      <a:pt x="405" y="399"/>
                    </a:cubicBezTo>
                    <a:lnTo>
                      <a:pt x="417" y="387"/>
                    </a:lnTo>
                    <a:cubicBezTo>
                      <a:pt x="429" y="375"/>
                      <a:pt x="441" y="340"/>
                      <a:pt x="465" y="328"/>
                    </a:cubicBezTo>
                    <a:cubicBezTo>
                      <a:pt x="476" y="292"/>
                      <a:pt x="476" y="280"/>
                      <a:pt x="476" y="256"/>
                    </a:cubicBezTo>
                    <a:cubicBezTo>
                      <a:pt x="465" y="209"/>
                      <a:pt x="465" y="197"/>
                      <a:pt x="465" y="185"/>
                    </a:cubicBezTo>
                    <a:cubicBezTo>
                      <a:pt x="441" y="149"/>
                      <a:pt x="429" y="125"/>
                      <a:pt x="405" y="89"/>
                    </a:cubicBezTo>
                    <a:lnTo>
                      <a:pt x="381" y="78"/>
                    </a:lnTo>
                    <a:cubicBezTo>
                      <a:pt x="369" y="54"/>
                      <a:pt x="357" y="42"/>
                      <a:pt x="346" y="42"/>
                    </a:cubicBezTo>
                    <a:cubicBezTo>
                      <a:pt x="322" y="30"/>
                      <a:pt x="310" y="30"/>
                      <a:pt x="286" y="18"/>
                    </a:cubicBezTo>
                    <a:cubicBezTo>
                      <a:pt x="268" y="6"/>
                      <a:pt x="253" y="0"/>
                      <a:pt x="23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6470;p64">
                <a:extLst>
                  <a:ext uri="{FF2B5EF4-FFF2-40B4-BE49-F238E27FC236}">
                    <a16:creationId xmlns:a16="http://schemas.microsoft.com/office/drawing/2014/main" id="{4706B07F-94BE-5D4F-98B0-F7AC9E90D932}"/>
                  </a:ext>
                </a:extLst>
              </p:cNvPr>
              <p:cNvSpPr/>
              <p:nvPr/>
            </p:nvSpPr>
            <p:spPr>
              <a:xfrm>
                <a:off x="1942933" y="4802554"/>
                <a:ext cx="26423" cy="19998"/>
              </a:xfrm>
              <a:custGeom>
                <a:avLst/>
                <a:gdLst/>
                <a:ahLst/>
                <a:cxnLst/>
                <a:rect l="l" t="t" r="r" b="b"/>
                <a:pathLst>
                  <a:path w="584" h="442" extrusionOk="0">
                    <a:moveTo>
                      <a:pt x="286" y="0"/>
                    </a:moveTo>
                    <a:cubicBezTo>
                      <a:pt x="0" y="0"/>
                      <a:pt x="0" y="441"/>
                      <a:pt x="286" y="441"/>
                    </a:cubicBezTo>
                    <a:cubicBezTo>
                      <a:pt x="584" y="429"/>
                      <a:pt x="584" y="0"/>
                      <a:pt x="28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6471;p64">
                <a:extLst>
                  <a:ext uri="{FF2B5EF4-FFF2-40B4-BE49-F238E27FC236}">
                    <a16:creationId xmlns:a16="http://schemas.microsoft.com/office/drawing/2014/main" id="{258B8872-7146-F140-B37B-7753CAAFA7E4}"/>
                  </a:ext>
                </a:extLst>
              </p:cNvPr>
              <p:cNvSpPr/>
              <p:nvPr/>
            </p:nvSpPr>
            <p:spPr>
              <a:xfrm>
                <a:off x="1875067" y="4772376"/>
                <a:ext cx="22668" cy="17284"/>
              </a:xfrm>
              <a:custGeom>
                <a:avLst/>
                <a:gdLst/>
                <a:ahLst/>
                <a:cxnLst/>
                <a:rect l="l" t="t" r="r" b="b"/>
                <a:pathLst>
                  <a:path w="501" h="382" extrusionOk="0">
                    <a:moveTo>
                      <a:pt x="250" y="1"/>
                    </a:moveTo>
                    <a:cubicBezTo>
                      <a:pt x="0" y="1"/>
                      <a:pt x="0" y="382"/>
                      <a:pt x="250" y="382"/>
                    </a:cubicBezTo>
                    <a:cubicBezTo>
                      <a:pt x="254" y="382"/>
                      <a:pt x="258" y="382"/>
                      <a:pt x="261" y="382"/>
                    </a:cubicBezTo>
                    <a:cubicBezTo>
                      <a:pt x="500" y="382"/>
                      <a:pt x="496" y="1"/>
                      <a:pt x="25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" name="Google Shape;6472;p64">
                <a:extLst>
                  <a:ext uri="{FF2B5EF4-FFF2-40B4-BE49-F238E27FC236}">
                    <a16:creationId xmlns:a16="http://schemas.microsoft.com/office/drawing/2014/main" id="{DC2018B0-A141-D440-8CC0-2DB5CA7319B0}"/>
                  </a:ext>
                </a:extLst>
              </p:cNvPr>
              <p:cNvSpPr/>
              <p:nvPr/>
            </p:nvSpPr>
            <p:spPr>
              <a:xfrm>
                <a:off x="1873438" y="4722834"/>
                <a:ext cx="7058" cy="5429"/>
              </a:xfrm>
              <a:custGeom>
                <a:avLst/>
                <a:gdLst/>
                <a:ahLst/>
                <a:cxnLst/>
                <a:rect l="l" t="t" r="r" b="b"/>
                <a:pathLst>
                  <a:path w="156" h="120" extrusionOk="0">
                    <a:moveTo>
                      <a:pt x="84" y="0"/>
                    </a:moveTo>
                    <a:cubicBezTo>
                      <a:pt x="0" y="0"/>
                      <a:pt x="0" y="119"/>
                      <a:pt x="84" y="119"/>
                    </a:cubicBezTo>
                    <a:cubicBezTo>
                      <a:pt x="155" y="108"/>
                      <a:pt x="155" y="0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" name="Google Shape;6473;p64">
                <a:extLst>
                  <a:ext uri="{FF2B5EF4-FFF2-40B4-BE49-F238E27FC236}">
                    <a16:creationId xmlns:a16="http://schemas.microsoft.com/office/drawing/2014/main" id="{C61241E1-77F1-ED46-BD45-E13AC6CA9E32}"/>
                  </a:ext>
                </a:extLst>
              </p:cNvPr>
              <p:cNvSpPr/>
              <p:nvPr/>
            </p:nvSpPr>
            <p:spPr>
              <a:xfrm>
                <a:off x="2009170" y="4712066"/>
                <a:ext cx="17284" cy="17827"/>
              </a:xfrm>
              <a:custGeom>
                <a:avLst/>
                <a:gdLst/>
                <a:ahLst/>
                <a:cxnLst/>
                <a:rect l="l" t="t" r="r" b="b"/>
                <a:pathLst>
                  <a:path w="382" h="394" extrusionOk="0">
                    <a:moveTo>
                      <a:pt x="191" y="0"/>
                    </a:moveTo>
                    <a:cubicBezTo>
                      <a:pt x="156" y="0"/>
                      <a:pt x="144" y="0"/>
                      <a:pt x="120" y="24"/>
                    </a:cubicBezTo>
                    <a:cubicBezTo>
                      <a:pt x="84" y="36"/>
                      <a:pt x="72" y="36"/>
                      <a:pt x="60" y="60"/>
                    </a:cubicBezTo>
                    <a:cubicBezTo>
                      <a:pt x="36" y="84"/>
                      <a:pt x="25" y="96"/>
                      <a:pt x="13" y="119"/>
                    </a:cubicBezTo>
                    <a:cubicBezTo>
                      <a:pt x="1" y="131"/>
                      <a:pt x="1" y="167"/>
                      <a:pt x="1" y="191"/>
                    </a:cubicBezTo>
                    <a:lnTo>
                      <a:pt x="1" y="238"/>
                    </a:lnTo>
                    <a:lnTo>
                      <a:pt x="36" y="334"/>
                    </a:lnTo>
                    <a:cubicBezTo>
                      <a:pt x="60" y="346"/>
                      <a:pt x="72" y="346"/>
                      <a:pt x="84" y="357"/>
                    </a:cubicBezTo>
                    <a:cubicBezTo>
                      <a:pt x="120" y="381"/>
                      <a:pt x="144" y="393"/>
                      <a:pt x="179" y="393"/>
                    </a:cubicBezTo>
                    <a:cubicBezTo>
                      <a:pt x="203" y="393"/>
                      <a:pt x="215" y="393"/>
                      <a:pt x="251" y="381"/>
                    </a:cubicBezTo>
                    <a:cubicBezTo>
                      <a:pt x="275" y="357"/>
                      <a:pt x="298" y="357"/>
                      <a:pt x="310" y="334"/>
                    </a:cubicBezTo>
                    <a:cubicBezTo>
                      <a:pt x="322" y="322"/>
                      <a:pt x="334" y="298"/>
                      <a:pt x="358" y="274"/>
                    </a:cubicBezTo>
                    <a:cubicBezTo>
                      <a:pt x="370" y="262"/>
                      <a:pt x="370" y="226"/>
                      <a:pt x="370" y="203"/>
                    </a:cubicBezTo>
                    <a:cubicBezTo>
                      <a:pt x="382" y="203"/>
                      <a:pt x="370" y="179"/>
                      <a:pt x="370" y="155"/>
                    </a:cubicBezTo>
                    <a:lnTo>
                      <a:pt x="322" y="60"/>
                    </a:lnTo>
                    <a:lnTo>
                      <a:pt x="275" y="36"/>
                    </a:lnTo>
                    <a:cubicBezTo>
                      <a:pt x="251" y="24"/>
                      <a:pt x="215" y="0"/>
                      <a:pt x="19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6474;p64">
                <a:extLst>
                  <a:ext uri="{FF2B5EF4-FFF2-40B4-BE49-F238E27FC236}">
                    <a16:creationId xmlns:a16="http://schemas.microsoft.com/office/drawing/2014/main" id="{CE31ED94-F060-0E40-B21A-03312CA31CC9}"/>
                  </a:ext>
                </a:extLst>
              </p:cNvPr>
              <p:cNvSpPr/>
              <p:nvPr/>
            </p:nvSpPr>
            <p:spPr>
              <a:xfrm>
                <a:off x="1826565" y="4789614"/>
                <a:ext cx="14569" cy="8144"/>
              </a:xfrm>
              <a:custGeom>
                <a:avLst/>
                <a:gdLst/>
                <a:ahLst/>
                <a:cxnLst/>
                <a:rect l="l" t="t" r="r" b="b"/>
                <a:pathLst>
                  <a:path w="322" h="180" extrusionOk="0">
                    <a:moveTo>
                      <a:pt x="251" y="1"/>
                    </a:moveTo>
                    <a:cubicBezTo>
                      <a:pt x="227" y="1"/>
                      <a:pt x="179" y="1"/>
                      <a:pt x="143" y="13"/>
                    </a:cubicBezTo>
                    <a:cubicBezTo>
                      <a:pt x="120" y="13"/>
                      <a:pt x="84" y="36"/>
                      <a:pt x="60" y="36"/>
                    </a:cubicBezTo>
                    <a:cubicBezTo>
                      <a:pt x="48" y="36"/>
                      <a:pt x="24" y="48"/>
                      <a:pt x="12" y="60"/>
                    </a:cubicBezTo>
                    <a:cubicBezTo>
                      <a:pt x="1" y="72"/>
                      <a:pt x="1" y="108"/>
                      <a:pt x="1" y="120"/>
                    </a:cubicBezTo>
                    <a:cubicBezTo>
                      <a:pt x="1" y="132"/>
                      <a:pt x="12" y="156"/>
                      <a:pt x="24" y="167"/>
                    </a:cubicBezTo>
                    <a:cubicBezTo>
                      <a:pt x="48" y="179"/>
                      <a:pt x="72" y="179"/>
                      <a:pt x="84" y="179"/>
                    </a:cubicBezTo>
                    <a:cubicBezTo>
                      <a:pt x="120" y="179"/>
                      <a:pt x="143" y="167"/>
                      <a:pt x="179" y="167"/>
                    </a:cubicBezTo>
                    <a:cubicBezTo>
                      <a:pt x="191" y="167"/>
                      <a:pt x="203" y="156"/>
                      <a:pt x="239" y="156"/>
                    </a:cubicBezTo>
                    <a:cubicBezTo>
                      <a:pt x="251" y="156"/>
                      <a:pt x="262" y="132"/>
                      <a:pt x="286" y="132"/>
                    </a:cubicBezTo>
                    <a:cubicBezTo>
                      <a:pt x="286" y="132"/>
                      <a:pt x="298" y="132"/>
                      <a:pt x="298" y="120"/>
                    </a:cubicBezTo>
                    <a:lnTo>
                      <a:pt x="310" y="108"/>
                    </a:lnTo>
                    <a:cubicBezTo>
                      <a:pt x="322" y="72"/>
                      <a:pt x="322" y="60"/>
                      <a:pt x="310" y="48"/>
                    </a:cubicBezTo>
                    <a:cubicBezTo>
                      <a:pt x="298" y="13"/>
                      <a:pt x="286" y="1"/>
                      <a:pt x="25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6475;p64">
                <a:extLst>
                  <a:ext uri="{FF2B5EF4-FFF2-40B4-BE49-F238E27FC236}">
                    <a16:creationId xmlns:a16="http://schemas.microsoft.com/office/drawing/2014/main" id="{0F3BD3F0-1E0B-1748-8B69-4D094281F58A}"/>
                  </a:ext>
                </a:extLst>
              </p:cNvPr>
              <p:cNvSpPr/>
              <p:nvPr/>
            </p:nvSpPr>
            <p:spPr>
              <a:xfrm>
                <a:off x="1940218" y="4722834"/>
                <a:ext cx="15655" cy="16198"/>
              </a:xfrm>
              <a:custGeom>
                <a:avLst/>
                <a:gdLst/>
                <a:ahLst/>
                <a:cxnLst/>
                <a:rect l="l" t="t" r="r" b="b"/>
                <a:pathLst>
                  <a:path w="346" h="358" extrusionOk="0">
                    <a:moveTo>
                      <a:pt x="179" y="0"/>
                    </a:moveTo>
                    <a:cubicBezTo>
                      <a:pt x="156" y="0"/>
                      <a:pt x="132" y="0"/>
                      <a:pt x="108" y="24"/>
                    </a:cubicBezTo>
                    <a:cubicBezTo>
                      <a:pt x="96" y="24"/>
                      <a:pt x="60" y="36"/>
                      <a:pt x="48" y="48"/>
                    </a:cubicBezTo>
                    <a:cubicBezTo>
                      <a:pt x="36" y="60"/>
                      <a:pt x="13" y="84"/>
                      <a:pt x="13" y="108"/>
                    </a:cubicBezTo>
                    <a:cubicBezTo>
                      <a:pt x="1" y="119"/>
                      <a:pt x="1" y="155"/>
                      <a:pt x="1" y="179"/>
                    </a:cubicBezTo>
                    <a:lnTo>
                      <a:pt x="1" y="227"/>
                    </a:lnTo>
                    <a:cubicBezTo>
                      <a:pt x="13" y="262"/>
                      <a:pt x="36" y="286"/>
                      <a:pt x="48" y="298"/>
                    </a:cubicBezTo>
                    <a:cubicBezTo>
                      <a:pt x="60" y="322"/>
                      <a:pt x="72" y="322"/>
                      <a:pt x="72" y="334"/>
                    </a:cubicBezTo>
                    <a:cubicBezTo>
                      <a:pt x="108" y="346"/>
                      <a:pt x="132" y="358"/>
                      <a:pt x="167" y="358"/>
                    </a:cubicBezTo>
                    <a:cubicBezTo>
                      <a:pt x="191" y="358"/>
                      <a:pt x="215" y="358"/>
                      <a:pt x="239" y="346"/>
                    </a:cubicBezTo>
                    <a:cubicBezTo>
                      <a:pt x="251" y="346"/>
                      <a:pt x="286" y="334"/>
                      <a:pt x="298" y="322"/>
                    </a:cubicBezTo>
                    <a:cubicBezTo>
                      <a:pt x="310" y="298"/>
                      <a:pt x="334" y="286"/>
                      <a:pt x="334" y="262"/>
                    </a:cubicBezTo>
                    <a:cubicBezTo>
                      <a:pt x="346" y="238"/>
                      <a:pt x="346" y="215"/>
                      <a:pt x="346" y="179"/>
                    </a:cubicBezTo>
                    <a:lnTo>
                      <a:pt x="346" y="143"/>
                    </a:lnTo>
                    <a:cubicBezTo>
                      <a:pt x="334" y="108"/>
                      <a:pt x="310" y="84"/>
                      <a:pt x="298" y="60"/>
                    </a:cubicBezTo>
                    <a:cubicBezTo>
                      <a:pt x="286" y="48"/>
                      <a:pt x="275" y="48"/>
                      <a:pt x="275" y="36"/>
                    </a:cubicBezTo>
                    <a:cubicBezTo>
                      <a:pt x="239" y="24"/>
                      <a:pt x="215" y="0"/>
                      <a:pt x="17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6476;p64">
                <a:extLst>
                  <a:ext uri="{FF2B5EF4-FFF2-40B4-BE49-F238E27FC236}">
                    <a16:creationId xmlns:a16="http://schemas.microsoft.com/office/drawing/2014/main" id="{EFB9369D-4DCE-FA4C-BE50-D19E7C1871C0}"/>
                  </a:ext>
                </a:extLst>
              </p:cNvPr>
              <p:cNvSpPr/>
              <p:nvPr/>
            </p:nvSpPr>
            <p:spPr>
              <a:xfrm>
                <a:off x="1169349" y="4787488"/>
                <a:ext cx="19998" cy="19953"/>
              </a:xfrm>
              <a:custGeom>
                <a:avLst/>
                <a:gdLst/>
                <a:ahLst/>
                <a:cxnLst/>
                <a:rect l="l" t="t" r="r" b="b"/>
                <a:pathLst>
                  <a:path w="442" h="441" extrusionOk="0">
                    <a:moveTo>
                      <a:pt x="227" y="0"/>
                    </a:moveTo>
                    <a:cubicBezTo>
                      <a:pt x="191" y="0"/>
                      <a:pt x="168" y="0"/>
                      <a:pt x="132" y="12"/>
                    </a:cubicBezTo>
                    <a:cubicBezTo>
                      <a:pt x="108" y="36"/>
                      <a:pt x="84" y="48"/>
                      <a:pt x="60" y="60"/>
                    </a:cubicBezTo>
                    <a:cubicBezTo>
                      <a:pt x="49" y="72"/>
                      <a:pt x="25" y="107"/>
                      <a:pt x="13" y="131"/>
                    </a:cubicBezTo>
                    <a:cubicBezTo>
                      <a:pt x="1" y="167"/>
                      <a:pt x="1" y="191"/>
                      <a:pt x="1" y="226"/>
                    </a:cubicBezTo>
                    <a:cubicBezTo>
                      <a:pt x="1" y="238"/>
                      <a:pt x="1" y="274"/>
                      <a:pt x="13" y="286"/>
                    </a:cubicBezTo>
                    <a:cubicBezTo>
                      <a:pt x="25" y="310"/>
                      <a:pt x="49" y="357"/>
                      <a:pt x="72" y="369"/>
                    </a:cubicBezTo>
                    <a:lnTo>
                      <a:pt x="120" y="405"/>
                    </a:lnTo>
                    <a:cubicBezTo>
                      <a:pt x="144" y="417"/>
                      <a:pt x="191" y="441"/>
                      <a:pt x="227" y="441"/>
                    </a:cubicBezTo>
                    <a:cubicBezTo>
                      <a:pt x="251" y="441"/>
                      <a:pt x="287" y="441"/>
                      <a:pt x="310" y="417"/>
                    </a:cubicBezTo>
                    <a:cubicBezTo>
                      <a:pt x="346" y="405"/>
                      <a:pt x="358" y="393"/>
                      <a:pt x="382" y="381"/>
                    </a:cubicBezTo>
                    <a:cubicBezTo>
                      <a:pt x="406" y="357"/>
                      <a:pt x="418" y="333"/>
                      <a:pt x="430" y="298"/>
                    </a:cubicBezTo>
                    <a:cubicBezTo>
                      <a:pt x="441" y="274"/>
                      <a:pt x="441" y="238"/>
                      <a:pt x="441" y="214"/>
                    </a:cubicBezTo>
                    <a:cubicBezTo>
                      <a:pt x="441" y="179"/>
                      <a:pt x="430" y="167"/>
                      <a:pt x="430" y="155"/>
                    </a:cubicBezTo>
                    <a:cubicBezTo>
                      <a:pt x="418" y="119"/>
                      <a:pt x="406" y="83"/>
                      <a:pt x="370" y="60"/>
                    </a:cubicBezTo>
                    <a:cubicBezTo>
                      <a:pt x="358" y="48"/>
                      <a:pt x="346" y="48"/>
                      <a:pt x="322" y="36"/>
                    </a:cubicBezTo>
                    <a:cubicBezTo>
                      <a:pt x="299" y="12"/>
                      <a:pt x="251" y="0"/>
                      <a:pt x="22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6477;p64">
                <a:extLst>
                  <a:ext uri="{FF2B5EF4-FFF2-40B4-BE49-F238E27FC236}">
                    <a16:creationId xmlns:a16="http://schemas.microsoft.com/office/drawing/2014/main" id="{50AE5E04-3E13-8E47-9942-82AE00BD7182}"/>
                  </a:ext>
                </a:extLst>
              </p:cNvPr>
              <p:cNvSpPr/>
              <p:nvPr/>
            </p:nvSpPr>
            <p:spPr>
              <a:xfrm>
                <a:off x="1120892" y="4754053"/>
                <a:ext cx="16741" cy="17284"/>
              </a:xfrm>
              <a:custGeom>
                <a:avLst/>
                <a:gdLst/>
                <a:ahLst/>
                <a:cxnLst/>
                <a:rect l="l" t="t" r="r" b="b"/>
                <a:pathLst>
                  <a:path w="370" h="382" extrusionOk="0">
                    <a:moveTo>
                      <a:pt x="155" y="1"/>
                    </a:moveTo>
                    <a:cubicBezTo>
                      <a:pt x="143" y="1"/>
                      <a:pt x="119" y="13"/>
                      <a:pt x="96" y="25"/>
                    </a:cubicBezTo>
                    <a:lnTo>
                      <a:pt x="84" y="49"/>
                    </a:lnTo>
                    <a:lnTo>
                      <a:pt x="72" y="60"/>
                    </a:lnTo>
                    <a:lnTo>
                      <a:pt x="60" y="72"/>
                    </a:lnTo>
                    <a:cubicBezTo>
                      <a:pt x="36" y="84"/>
                      <a:pt x="36" y="108"/>
                      <a:pt x="24" y="108"/>
                    </a:cubicBezTo>
                    <a:cubicBezTo>
                      <a:pt x="24" y="120"/>
                      <a:pt x="12" y="132"/>
                      <a:pt x="12" y="144"/>
                    </a:cubicBezTo>
                    <a:cubicBezTo>
                      <a:pt x="12" y="180"/>
                      <a:pt x="0" y="191"/>
                      <a:pt x="12" y="227"/>
                    </a:cubicBezTo>
                    <a:cubicBezTo>
                      <a:pt x="12" y="239"/>
                      <a:pt x="12" y="251"/>
                      <a:pt x="24" y="263"/>
                    </a:cubicBezTo>
                    <a:cubicBezTo>
                      <a:pt x="24" y="287"/>
                      <a:pt x="36" y="299"/>
                      <a:pt x="60" y="310"/>
                    </a:cubicBezTo>
                    <a:cubicBezTo>
                      <a:pt x="72" y="322"/>
                      <a:pt x="72" y="346"/>
                      <a:pt x="84" y="346"/>
                    </a:cubicBezTo>
                    <a:cubicBezTo>
                      <a:pt x="96" y="358"/>
                      <a:pt x="119" y="358"/>
                      <a:pt x="131" y="370"/>
                    </a:cubicBezTo>
                    <a:cubicBezTo>
                      <a:pt x="143" y="382"/>
                      <a:pt x="179" y="382"/>
                      <a:pt x="203" y="382"/>
                    </a:cubicBezTo>
                    <a:lnTo>
                      <a:pt x="250" y="382"/>
                    </a:lnTo>
                    <a:cubicBezTo>
                      <a:pt x="262" y="382"/>
                      <a:pt x="274" y="370"/>
                      <a:pt x="298" y="370"/>
                    </a:cubicBezTo>
                    <a:cubicBezTo>
                      <a:pt x="310" y="358"/>
                      <a:pt x="322" y="358"/>
                      <a:pt x="322" y="346"/>
                    </a:cubicBezTo>
                    <a:cubicBezTo>
                      <a:pt x="334" y="322"/>
                      <a:pt x="334" y="310"/>
                      <a:pt x="358" y="310"/>
                    </a:cubicBezTo>
                    <a:cubicBezTo>
                      <a:pt x="358" y="299"/>
                      <a:pt x="369" y="287"/>
                      <a:pt x="369" y="263"/>
                    </a:cubicBezTo>
                    <a:lnTo>
                      <a:pt x="369" y="191"/>
                    </a:lnTo>
                    <a:cubicBezTo>
                      <a:pt x="369" y="180"/>
                      <a:pt x="369" y="168"/>
                      <a:pt x="358" y="144"/>
                    </a:cubicBezTo>
                    <a:cubicBezTo>
                      <a:pt x="358" y="132"/>
                      <a:pt x="346" y="108"/>
                      <a:pt x="322" y="84"/>
                    </a:cubicBezTo>
                    <a:lnTo>
                      <a:pt x="310" y="72"/>
                    </a:lnTo>
                    <a:lnTo>
                      <a:pt x="298" y="60"/>
                    </a:lnTo>
                    <a:lnTo>
                      <a:pt x="274" y="49"/>
                    </a:lnTo>
                    <a:cubicBezTo>
                      <a:pt x="262" y="25"/>
                      <a:pt x="250" y="25"/>
                      <a:pt x="238" y="13"/>
                    </a:cubicBezTo>
                    <a:cubicBezTo>
                      <a:pt x="215" y="1"/>
                      <a:pt x="203" y="1"/>
                      <a:pt x="19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" name="Google Shape;6478;p64">
                <a:extLst>
                  <a:ext uri="{FF2B5EF4-FFF2-40B4-BE49-F238E27FC236}">
                    <a16:creationId xmlns:a16="http://schemas.microsoft.com/office/drawing/2014/main" id="{68E6A869-7FA6-C44D-B27B-A5F614F1D842}"/>
                  </a:ext>
                </a:extLst>
              </p:cNvPr>
              <p:cNvSpPr/>
              <p:nvPr/>
            </p:nvSpPr>
            <p:spPr>
              <a:xfrm>
                <a:off x="1151568" y="4678133"/>
                <a:ext cx="17827" cy="14026"/>
              </a:xfrm>
              <a:custGeom>
                <a:avLst/>
                <a:gdLst/>
                <a:ahLst/>
                <a:cxnLst/>
                <a:rect l="l" t="t" r="r" b="b"/>
                <a:pathLst>
                  <a:path w="394" h="310" extrusionOk="0">
                    <a:moveTo>
                      <a:pt x="203" y="0"/>
                    </a:moveTo>
                    <a:cubicBezTo>
                      <a:pt x="1" y="0"/>
                      <a:pt x="1" y="310"/>
                      <a:pt x="203" y="310"/>
                    </a:cubicBezTo>
                    <a:cubicBezTo>
                      <a:pt x="394" y="310"/>
                      <a:pt x="394" y="0"/>
                      <a:pt x="20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" name="Google Shape;6479;p64">
                <a:extLst>
                  <a:ext uri="{FF2B5EF4-FFF2-40B4-BE49-F238E27FC236}">
                    <a16:creationId xmlns:a16="http://schemas.microsoft.com/office/drawing/2014/main" id="{5A5B05E5-DA9A-2C4F-A988-416C23DDD483}"/>
                  </a:ext>
                </a:extLst>
              </p:cNvPr>
              <p:cNvSpPr/>
              <p:nvPr/>
            </p:nvSpPr>
            <p:spPr>
              <a:xfrm>
                <a:off x="1093972" y="4562308"/>
                <a:ext cx="21582" cy="16741"/>
              </a:xfrm>
              <a:custGeom>
                <a:avLst/>
                <a:gdLst/>
                <a:ahLst/>
                <a:cxnLst/>
                <a:rect l="l" t="t" r="r" b="b"/>
                <a:pathLst>
                  <a:path w="477" h="370" extrusionOk="0">
                    <a:moveTo>
                      <a:pt x="238" y="0"/>
                    </a:moveTo>
                    <a:cubicBezTo>
                      <a:pt x="0" y="0"/>
                      <a:pt x="0" y="369"/>
                      <a:pt x="238" y="369"/>
                    </a:cubicBezTo>
                    <a:cubicBezTo>
                      <a:pt x="242" y="370"/>
                      <a:pt x="245" y="370"/>
                      <a:pt x="249" y="370"/>
                    </a:cubicBezTo>
                    <a:cubicBezTo>
                      <a:pt x="476" y="370"/>
                      <a:pt x="473" y="0"/>
                      <a:pt x="23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6480;p64">
                <a:extLst>
                  <a:ext uri="{FF2B5EF4-FFF2-40B4-BE49-F238E27FC236}">
                    <a16:creationId xmlns:a16="http://schemas.microsoft.com/office/drawing/2014/main" id="{2BC73168-96C6-9948-A82A-878933D4493B}"/>
                  </a:ext>
                </a:extLst>
              </p:cNvPr>
              <p:cNvSpPr/>
              <p:nvPr/>
            </p:nvSpPr>
            <p:spPr>
              <a:xfrm>
                <a:off x="863951" y="4841329"/>
                <a:ext cx="19953" cy="17827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94" extrusionOk="0">
                    <a:moveTo>
                      <a:pt x="226" y="1"/>
                    </a:moveTo>
                    <a:cubicBezTo>
                      <a:pt x="202" y="1"/>
                      <a:pt x="155" y="25"/>
                      <a:pt x="119" y="36"/>
                    </a:cubicBezTo>
                    <a:cubicBezTo>
                      <a:pt x="107" y="36"/>
                      <a:pt x="107" y="48"/>
                      <a:pt x="95" y="48"/>
                    </a:cubicBezTo>
                    <a:cubicBezTo>
                      <a:pt x="60" y="60"/>
                      <a:pt x="48" y="84"/>
                      <a:pt x="36" y="108"/>
                    </a:cubicBezTo>
                    <a:cubicBezTo>
                      <a:pt x="24" y="144"/>
                      <a:pt x="0" y="167"/>
                      <a:pt x="0" y="203"/>
                    </a:cubicBezTo>
                    <a:cubicBezTo>
                      <a:pt x="0" y="227"/>
                      <a:pt x="24" y="263"/>
                      <a:pt x="36" y="286"/>
                    </a:cubicBezTo>
                    <a:cubicBezTo>
                      <a:pt x="48" y="322"/>
                      <a:pt x="71" y="334"/>
                      <a:pt x="95" y="346"/>
                    </a:cubicBezTo>
                    <a:cubicBezTo>
                      <a:pt x="107" y="346"/>
                      <a:pt x="107" y="358"/>
                      <a:pt x="119" y="358"/>
                    </a:cubicBezTo>
                    <a:cubicBezTo>
                      <a:pt x="155" y="382"/>
                      <a:pt x="179" y="394"/>
                      <a:pt x="226" y="394"/>
                    </a:cubicBezTo>
                    <a:cubicBezTo>
                      <a:pt x="262" y="394"/>
                      <a:pt x="310" y="382"/>
                      <a:pt x="333" y="358"/>
                    </a:cubicBezTo>
                    <a:cubicBezTo>
                      <a:pt x="369" y="346"/>
                      <a:pt x="393" y="322"/>
                      <a:pt x="405" y="286"/>
                    </a:cubicBezTo>
                    <a:cubicBezTo>
                      <a:pt x="429" y="263"/>
                      <a:pt x="441" y="227"/>
                      <a:pt x="441" y="179"/>
                    </a:cubicBezTo>
                    <a:cubicBezTo>
                      <a:pt x="417" y="179"/>
                      <a:pt x="417" y="144"/>
                      <a:pt x="405" y="108"/>
                    </a:cubicBezTo>
                    <a:cubicBezTo>
                      <a:pt x="393" y="84"/>
                      <a:pt x="369" y="48"/>
                      <a:pt x="333" y="36"/>
                    </a:cubicBezTo>
                    <a:cubicBezTo>
                      <a:pt x="310" y="25"/>
                      <a:pt x="274" y="1"/>
                      <a:pt x="22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6481;p64">
                <a:extLst>
                  <a:ext uri="{FF2B5EF4-FFF2-40B4-BE49-F238E27FC236}">
                    <a16:creationId xmlns:a16="http://schemas.microsoft.com/office/drawing/2014/main" id="{FF0C1B04-353E-3B45-B76B-3DCE57AE0511}"/>
                  </a:ext>
                </a:extLst>
              </p:cNvPr>
              <p:cNvSpPr/>
              <p:nvPr/>
            </p:nvSpPr>
            <p:spPr>
              <a:xfrm>
                <a:off x="653294" y="4365134"/>
                <a:ext cx="23754" cy="25020"/>
              </a:xfrm>
              <a:custGeom>
                <a:avLst/>
                <a:gdLst/>
                <a:ahLst/>
                <a:cxnLst/>
                <a:rect l="l" t="t" r="r" b="b"/>
                <a:pathLst>
                  <a:path w="525" h="553" extrusionOk="0">
                    <a:moveTo>
                      <a:pt x="310" y="1"/>
                    </a:moveTo>
                    <a:cubicBezTo>
                      <a:pt x="286" y="1"/>
                      <a:pt x="239" y="24"/>
                      <a:pt x="215" y="36"/>
                    </a:cubicBezTo>
                    <a:lnTo>
                      <a:pt x="179" y="36"/>
                    </a:lnTo>
                    <a:cubicBezTo>
                      <a:pt x="167" y="36"/>
                      <a:pt x="132" y="48"/>
                      <a:pt x="120" y="60"/>
                    </a:cubicBezTo>
                    <a:lnTo>
                      <a:pt x="72" y="108"/>
                    </a:lnTo>
                    <a:cubicBezTo>
                      <a:pt x="48" y="120"/>
                      <a:pt x="48" y="155"/>
                      <a:pt x="36" y="167"/>
                    </a:cubicBezTo>
                    <a:cubicBezTo>
                      <a:pt x="13" y="203"/>
                      <a:pt x="1" y="227"/>
                      <a:pt x="1" y="263"/>
                    </a:cubicBezTo>
                    <a:lnTo>
                      <a:pt x="1" y="358"/>
                    </a:lnTo>
                    <a:lnTo>
                      <a:pt x="36" y="417"/>
                    </a:lnTo>
                    <a:cubicBezTo>
                      <a:pt x="48" y="453"/>
                      <a:pt x="60" y="465"/>
                      <a:pt x="96" y="501"/>
                    </a:cubicBezTo>
                    <a:cubicBezTo>
                      <a:pt x="108" y="513"/>
                      <a:pt x="120" y="525"/>
                      <a:pt x="155" y="525"/>
                    </a:cubicBezTo>
                    <a:cubicBezTo>
                      <a:pt x="173" y="542"/>
                      <a:pt x="197" y="553"/>
                      <a:pt x="218" y="553"/>
                    </a:cubicBezTo>
                    <a:cubicBezTo>
                      <a:pt x="225" y="553"/>
                      <a:pt x="232" y="552"/>
                      <a:pt x="239" y="548"/>
                    </a:cubicBezTo>
                    <a:cubicBezTo>
                      <a:pt x="263" y="548"/>
                      <a:pt x="286" y="548"/>
                      <a:pt x="298" y="525"/>
                    </a:cubicBezTo>
                    <a:cubicBezTo>
                      <a:pt x="346" y="513"/>
                      <a:pt x="370" y="501"/>
                      <a:pt x="406" y="465"/>
                    </a:cubicBezTo>
                    <a:cubicBezTo>
                      <a:pt x="406" y="465"/>
                      <a:pt x="406" y="453"/>
                      <a:pt x="417" y="453"/>
                    </a:cubicBezTo>
                    <a:cubicBezTo>
                      <a:pt x="453" y="417"/>
                      <a:pt x="477" y="382"/>
                      <a:pt x="477" y="346"/>
                    </a:cubicBezTo>
                    <a:cubicBezTo>
                      <a:pt x="525" y="346"/>
                      <a:pt x="525" y="322"/>
                      <a:pt x="525" y="310"/>
                    </a:cubicBezTo>
                    <a:lnTo>
                      <a:pt x="525" y="274"/>
                    </a:lnTo>
                    <a:lnTo>
                      <a:pt x="525" y="251"/>
                    </a:lnTo>
                    <a:lnTo>
                      <a:pt x="525" y="215"/>
                    </a:lnTo>
                    <a:cubicBezTo>
                      <a:pt x="525" y="179"/>
                      <a:pt x="513" y="144"/>
                      <a:pt x="501" y="108"/>
                    </a:cubicBezTo>
                    <a:cubicBezTo>
                      <a:pt x="477" y="84"/>
                      <a:pt x="453" y="60"/>
                      <a:pt x="417" y="36"/>
                    </a:cubicBezTo>
                    <a:cubicBezTo>
                      <a:pt x="394" y="24"/>
                      <a:pt x="358" y="1"/>
                      <a:pt x="31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6482;p64">
                <a:extLst>
                  <a:ext uri="{FF2B5EF4-FFF2-40B4-BE49-F238E27FC236}">
                    <a16:creationId xmlns:a16="http://schemas.microsoft.com/office/drawing/2014/main" id="{0AA2AAAD-EFE4-E147-9A61-0D550B0CF882}"/>
                  </a:ext>
                </a:extLst>
              </p:cNvPr>
              <p:cNvSpPr/>
              <p:nvPr/>
            </p:nvSpPr>
            <p:spPr>
              <a:xfrm>
                <a:off x="741656" y="4382372"/>
                <a:ext cx="18369" cy="17284"/>
              </a:xfrm>
              <a:custGeom>
                <a:avLst/>
                <a:gdLst/>
                <a:ahLst/>
                <a:cxnLst/>
                <a:rect l="l" t="t" r="r" b="b"/>
                <a:pathLst>
                  <a:path w="406" h="382" extrusionOk="0">
                    <a:moveTo>
                      <a:pt x="191" y="1"/>
                    </a:moveTo>
                    <a:cubicBezTo>
                      <a:pt x="167" y="1"/>
                      <a:pt x="155" y="1"/>
                      <a:pt x="119" y="13"/>
                    </a:cubicBezTo>
                    <a:cubicBezTo>
                      <a:pt x="96" y="24"/>
                      <a:pt x="72" y="24"/>
                      <a:pt x="60" y="60"/>
                    </a:cubicBezTo>
                    <a:cubicBezTo>
                      <a:pt x="48" y="72"/>
                      <a:pt x="36" y="96"/>
                      <a:pt x="12" y="120"/>
                    </a:cubicBezTo>
                    <a:cubicBezTo>
                      <a:pt x="0" y="144"/>
                      <a:pt x="0" y="155"/>
                      <a:pt x="0" y="191"/>
                    </a:cubicBezTo>
                    <a:lnTo>
                      <a:pt x="0" y="239"/>
                    </a:lnTo>
                    <a:lnTo>
                      <a:pt x="48" y="322"/>
                    </a:lnTo>
                    <a:cubicBezTo>
                      <a:pt x="60" y="334"/>
                      <a:pt x="72" y="334"/>
                      <a:pt x="96" y="358"/>
                    </a:cubicBezTo>
                    <a:cubicBezTo>
                      <a:pt x="119" y="370"/>
                      <a:pt x="143" y="382"/>
                      <a:pt x="191" y="382"/>
                    </a:cubicBezTo>
                    <a:cubicBezTo>
                      <a:pt x="227" y="382"/>
                      <a:pt x="238" y="382"/>
                      <a:pt x="274" y="370"/>
                    </a:cubicBezTo>
                    <a:cubicBezTo>
                      <a:pt x="298" y="358"/>
                      <a:pt x="310" y="358"/>
                      <a:pt x="334" y="322"/>
                    </a:cubicBezTo>
                    <a:cubicBezTo>
                      <a:pt x="346" y="310"/>
                      <a:pt x="358" y="286"/>
                      <a:pt x="369" y="263"/>
                    </a:cubicBezTo>
                    <a:cubicBezTo>
                      <a:pt x="393" y="239"/>
                      <a:pt x="393" y="227"/>
                      <a:pt x="393" y="191"/>
                    </a:cubicBezTo>
                    <a:cubicBezTo>
                      <a:pt x="405" y="179"/>
                      <a:pt x="405" y="167"/>
                      <a:pt x="393" y="144"/>
                    </a:cubicBezTo>
                    <a:lnTo>
                      <a:pt x="346" y="60"/>
                    </a:lnTo>
                    <a:cubicBezTo>
                      <a:pt x="334" y="48"/>
                      <a:pt x="310" y="48"/>
                      <a:pt x="298" y="24"/>
                    </a:cubicBezTo>
                    <a:cubicBezTo>
                      <a:pt x="274" y="13"/>
                      <a:pt x="238" y="1"/>
                      <a:pt x="19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" name="Google Shape;6483;p64">
                <a:extLst>
                  <a:ext uri="{FF2B5EF4-FFF2-40B4-BE49-F238E27FC236}">
                    <a16:creationId xmlns:a16="http://schemas.microsoft.com/office/drawing/2014/main" id="{5A921CDD-3C59-9343-BD3D-1D79D39C40A4}"/>
                  </a:ext>
                </a:extLst>
              </p:cNvPr>
              <p:cNvSpPr/>
              <p:nvPr/>
            </p:nvSpPr>
            <p:spPr>
              <a:xfrm>
                <a:off x="668405" y="4464264"/>
                <a:ext cx="10814" cy="9185"/>
              </a:xfrm>
              <a:custGeom>
                <a:avLst/>
                <a:gdLst/>
                <a:ahLst/>
                <a:cxnLst/>
                <a:rect l="l" t="t" r="r" b="b"/>
                <a:pathLst>
                  <a:path w="239" h="203" extrusionOk="0">
                    <a:moveTo>
                      <a:pt x="119" y="0"/>
                    </a:moveTo>
                    <a:cubicBezTo>
                      <a:pt x="0" y="0"/>
                      <a:pt x="0" y="203"/>
                      <a:pt x="119" y="203"/>
                    </a:cubicBezTo>
                    <a:cubicBezTo>
                      <a:pt x="238" y="203"/>
                      <a:pt x="238" y="0"/>
                      <a:pt x="11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" name="Google Shape;6484;p64">
                <a:extLst>
                  <a:ext uri="{FF2B5EF4-FFF2-40B4-BE49-F238E27FC236}">
                    <a16:creationId xmlns:a16="http://schemas.microsoft.com/office/drawing/2014/main" id="{6472ABB1-4BBE-344D-95C8-25AA2C57DFA5}"/>
                  </a:ext>
                </a:extLst>
              </p:cNvPr>
              <p:cNvSpPr/>
              <p:nvPr/>
            </p:nvSpPr>
            <p:spPr>
              <a:xfrm>
                <a:off x="1350370" y="4830560"/>
                <a:ext cx="21582" cy="17284"/>
              </a:xfrm>
              <a:custGeom>
                <a:avLst/>
                <a:gdLst/>
                <a:ahLst/>
                <a:cxnLst/>
                <a:rect l="l" t="t" r="r" b="b"/>
                <a:pathLst>
                  <a:path w="477" h="382" extrusionOk="0">
                    <a:moveTo>
                      <a:pt x="239" y="1"/>
                    </a:moveTo>
                    <a:cubicBezTo>
                      <a:pt x="0" y="1"/>
                      <a:pt x="0" y="382"/>
                      <a:pt x="239" y="382"/>
                    </a:cubicBezTo>
                    <a:cubicBezTo>
                      <a:pt x="477" y="382"/>
                      <a:pt x="477" y="1"/>
                      <a:pt x="23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6485;p64">
                <a:extLst>
                  <a:ext uri="{FF2B5EF4-FFF2-40B4-BE49-F238E27FC236}">
                    <a16:creationId xmlns:a16="http://schemas.microsoft.com/office/drawing/2014/main" id="{D996E8BD-D4DD-254B-8D7A-744C5854CB6D}"/>
                  </a:ext>
                </a:extLst>
              </p:cNvPr>
              <p:cNvSpPr/>
              <p:nvPr/>
            </p:nvSpPr>
            <p:spPr>
              <a:xfrm>
                <a:off x="1404256" y="4690530"/>
                <a:ext cx="21039" cy="20496"/>
              </a:xfrm>
              <a:custGeom>
                <a:avLst/>
                <a:gdLst/>
                <a:ahLst/>
                <a:cxnLst/>
                <a:rect l="l" t="t" r="r" b="b"/>
                <a:pathLst>
                  <a:path w="465" h="453" extrusionOk="0">
                    <a:moveTo>
                      <a:pt x="226" y="0"/>
                    </a:moveTo>
                    <a:cubicBezTo>
                      <a:pt x="191" y="0"/>
                      <a:pt x="167" y="0"/>
                      <a:pt x="131" y="12"/>
                    </a:cubicBezTo>
                    <a:cubicBezTo>
                      <a:pt x="107" y="36"/>
                      <a:pt x="71" y="48"/>
                      <a:pt x="60" y="60"/>
                    </a:cubicBezTo>
                    <a:cubicBezTo>
                      <a:pt x="36" y="71"/>
                      <a:pt x="12" y="107"/>
                      <a:pt x="12" y="131"/>
                    </a:cubicBezTo>
                    <a:cubicBezTo>
                      <a:pt x="0" y="167"/>
                      <a:pt x="0" y="191"/>
                      <a:pt x="0" y="226"/>
                    </a:cubicBezTo>
                    <a:cubicBezTo>
                      <a:pt x="0" y="238"/>
                      <a:pt x="0" y="274"/>
                      <a:pt x="12" y="286"/>
                    </a:cubicBezTo>
                    <a:cubicBezTo>
                      <a:pt x="36" y="333"/>
                      <a:pt x="48" y="357"/>
                      <a:pt x="71" y="393"/>
                    </a:cubicBezTo>
                    <a:cubicBezTo>
                      <a:pt x="95" y="405"/>
                      <a:pt x="107" y="417"/>
                      <a:pt x="119" y="417"/>
                    </a:cubicBezTo>
                    <a:cubicBezTo>
                      <a:pt x="155" y="441"/>
                      <a:pt x="191" y="452"/>
                      <a:pt x="238" y="452"/>
                    </a:cubicBezTo>
                    <a:cubicBezTo>
                      <a:pt x="274" y="452"/>
                      <a:pt x="298" y="452"/>
                      <a:pt x="333" y="441"/>
                    </a:cubicBezTo>
                    <a:cubicBezTo>
                      <a:pt x="357" y="417"/>
                      <a:pt x="393" y="405"/>
                      <a:pt x="405" y="393"/>
                    </a:cubicBezTo>
                    <a:cubicBezTo>
                      <a:pt x="429" y="381"/>
                      <a:pt x="452" y="345"/>
                      <a:pt x="452" y="321"/>
                    </a:cubicBezTo>
                    <a:cubicBezTo>
                      <a:pt x="464" y="286"/>
                      <a:pt x="464" y="262"/>
                      <a:pt x="464" y="226"/>
                    </a:cubicBezTo>
                    <a:cubicBezTo>
                      <a:pt x="452" y="214"/>
                      <a:pt x="452" y="179"/>
                      <a:pt x="452" y="167"/>
                    </a:cubicBezTo>
                    <a:cubicBezTo>
                      <a:pt x="429" y="119"/>
                      <a:pt x="417" y="95"/>
                      <a:pt x="393" y="60"/>
                    </a:cubicBezTo>
                    <a:cubicBezTo>
                      <a:pt x="369" y="48"/>
                      <a:pt x="357" y="36"/>
                      <a:pt x="345" y="36"/>
                    </a:cubicBezTo>
                    <a:cubicBezTo>
                      <a:pt x="310" y="12"/>
                      <a:pt x="274" y="0"/>
                      <a:pt x="2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6486;p64">
                <a:extLst>
                  <a:ext uri="{FF2B5EF4-FFF2-40B4-BE49-F238E27FC236}">
                    <a16:creationId xmlns:a16="http://schemas.microsoft.com/office/drawing/2014/main" id="{B8EABF6E-C891-4A4E-892D-620ED1DAE025}"/>
                  </a:ext>
                </a:extLst>
              </p:cNvPr>
              <p:cNvSpPr/>
              <p:nvPr/>
            </p:nvSpPr>
            <p:spPr>
              <a:xfrm>
                <a:off x="1437103" y="4743284"/>
                <a:ext cx="24297" cy="18912"/>
              </a:xfrm>
              <a:custGeom>
                <a:avLst/>
                <a:gdLst/>
                <a:ahLst/>
                <a:cxnLst/>
                <a:rect l="l" t="t" r="r" b="b"/>
                <a:pathLst>
                  <a:path w="537" h="418" extrusionOk="0">
                    <a:moveTo>
                      <a:pt x="274" y="1"/>
                    </a:moveTo>
                    <a:cubicBezTo>
                      <a:pt x="0" y="1"/>
                      <a:pt x="0" y="418"/>
                      <a:pt x="274" y="418"/>
                    </a:cubicBezTo>
                    <a:cubicBezTo>
                      <a:pt x="536" y="406"/>
                      <a:pt x="536" y="1"/>
                      <a:pt x="27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6487;p64">
                <a:extLst>
                  <a:ext uri="{FF2B5EF4-FFF2-40B4-BE49-F238E27FC236}">
                    <a16:creationId xmlns:a16="http://schemas.microsoft.com/office/drawing/2014/main" id="{CE7C7348-6303-1442-9F1D-3707D989C882}"/>
                  </a:ext>
                </a:extLst>
              </p:cNvPr>
              <p:cNvSpPr/>
              <p:nvPr/>
            </p:nvSpPr>
            <p:spPr>
              <a:xfrm>
                <a:off x="1390773" y="4732516"/>
                <a:ext cx="15112" cy="11356"/>
              </a:xfrm>
              <a:custGeom>
                <a:avLst/>
                <a:gdLst/>
                <a:ahLst/>
                <a:cxnLst/>
                <a:rect l="l" t="t" r="r" b="b"/>
                <a:pathLst>
                  <a:path w="334" h="251" extrusionOk="0">
                    <a:moveTo>
                      <a:pt x="167" y="1"/>
                    </a:moveTo>
                    <a:cubicBezTo>
                      <a:pt x="0" y="1"/>
                      <a:pt x="0" y="251"/>
                      <a:pt x="167" y="251"/>
                    </a:cubicBezTo>
                    <a:cubicBezTo>
                      <a:pt x="334" y="251"/>
                      <a:pt x="334" y="1"/>
                      <a:pt x="16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8" name="Google Shape;6488;p64">
              <a:extLst>
                <a:ext uri="{FF2B5EF4-FFF2-40B4-BE49-F238E27FC236}">
                  <a16:creationId xmlns:a16="http://schemas.microsoft.com/office/drawing/2014/main" id="{DDB2605F-6210-0441-B510-6007B5E76924}"/>
                </a:ext>
              </a:extLst>
            </p:cNvPr>
            <p:cNvSpPr/>
            <p:nvPr/>
          </p:nvSpPr>
          <p:spPr>
            <a:xfrm flipH="1">
              <a:off x="4081538" y="4834367"/>
              <a:ext cx="700961" cy="416786"/>
            </a:xfrm>
            <a:custGeom>
              <a:avLst/>
              <a:gdLst/>
              <a:ahLst/>
              <a:cxnLst/>
              <a:rect l="l" t="t" r="r" b="b"/>
              <a:pathLst>
                <a:path w="13574" h="8071" extrusionOk="0">
                  <a:moveTo>
                    <a:pt x="6092" y="0"/>
                  </a:moveTo>
                  <a:cubicBezTo>
                    <a:pt x="5733" y="0"/>
                    <a:pt x="5369" y="110"/>
                    <a:pt x="5084" y="321"/>
                  </a:cubicBezTo>
                  <a:cubicBezTo>
                    <a:pt x="4477" y="773"/>
                    <a:pt x="4191" y="1559"/>
                    <a:pt x="4227" y="2309"/>
                  </a:cubicBezTo>
                  <a:cubicBezTo>
                    <a:pt x="4240" y="2711"/>
                    <a:pt x="4341" y="3105"/>
                    <a:pt x="4493" y="3483"/>
                  </a:cubicBezTo>
                  <a:lnTo>
                    <a:pt x="4493" y="3483"/>
                  </a:lnTo>
                  <a:cubicBezTo>
                    <a:pt x="4416" y="3383"/>
                    <a:pt x="4328" y="3292"/>
                    <a:pt x="4227" y="3214"/>
                  </a:cubicBezTo>
                  <a:cubicBezTo>
                    <a:pt x="4051" y="3086"/>
                    <a:pt x="3830" y="3018"/>
                    <a:pt x="3617" y="3018"/>
                  </a:cubicBezTo>
                  <a:cubicBezTo>
                    <a:pt x="3356" y="3018"/>
                    <a:pt x="3108" y="3122"/>
                    <a:pt x="2977" y="3345"/>
                  </a:cubicBezTo>
                  <a:cubicBezTo>
                    <a:pt x="2870" y="3512"/>
                    <a:pt x="2858" y="3702"/>
                    <a:pt x="2858" y="3893"/>
                  </a:cubicBezTo>
                  <a:cubicBezTo>
                    <a:pt x="2858" y="4369"/>
                    <a:pt x="2977" y="4869"/>
                    <a:pt x="3179" y="5298"/>
                  </a:cubicBezTo>
                  <a:cubicBezTo>
                    <a:pt x="2739" y="4548"/>
                    <a:pt x="1917" y="4036"/>
                    <a:pt x="1060" y="3940"/>
                  </a:cubicBezTo>
                  <a:cubicBezTo>
                    <a:pt x="1012" y="3937"/>
                    <a:pt x="963" y="3936"/>
                    <a:pt x="914" y="3936"/>
                  </a:cubicBezTo>
                  <a:cubicBezTo>
                    <a:pt x="575" y="3936"/>
                    <a:pt x="229" y="4016"/>
                    <a:pt x="83" y="4298"/>
                  </a:cubicBezTo>
                  <a:cubicBezTo>
                    <a:pt x="0" y="4476"/>
                    <a:pt x="12" y="4690"/>
                    <a:pt x="48" y="4881"/>
                  </a:cubicBezTo>
                  <a:cubicBezTo>
                    <a:pt x="549" y="7701"/>
                    <a:pt x="4265" y="8071"/>
                    <a:pt x="7303" y="8071"/>
                  </a:cubicBezTo>
                  <a:cubicBezTo>
                    <a:pt x="8382" y="8071"/>
                    <a:pt x="9375" y="8024"/>
                    <a:pt x="10109" y="8024"/>
                  </a:cubicBezTo>
                  <a:cubicBezTo>
                    <a:pt x="10597" y="8024"/>
                    <a:pt x="11085" y="8024"/>
                    <a:pt x="11537" y="7810"/>
                  </a:cubicBezTo>
                  <a:cubicBezTo>
                    <a:pt x="12085" y="7560"/>
                    <a:pt x="12454" y="7012"/>
                    <a:pt x="12764" y="6476"/>
                  </a:cubicBezTo>
                  <a:cubicBezTo>
                    <a:pt x="13157" y="5833"/>
                    <a:pt x="13502" y="5131"/>
                    <a:pt x="13561" y="4393"/>
                  </a:cubicBezTo>
                  <a:cubicBezTo>
                    <a:pt x="13573" y="4155"/>
                    <a:pt x="13561" y="3917"/>
                    <a:pt x="13418" y="3714"/>
                  </a:cubicBezTo>
                  <a:cubicBezTo>
                    <a:pt x="13283" y="3531"/>
                    <a:pt x="13059" y="3448"/>
                    <a:pt x="12827" y="3448"/>
                  </a:cubicBezTo>
                  <a:cubicBezTo>
                    <a:pt x="12652" y="3448"/>
                    <a:pt x="12472" y="3496"/>
                    <a:pt x="12323" y="3583"/>
                  </a:cubicBezTo>
                  <a:cubicBezTo>
                    <a:pt x="11966" y="3797"/>
                    <a:pt x="11752" y="4155"/>
                    <a:pt x="11549" y="4512"/>
                  </a:cubicBezTo>
                  <a:cubicBezTo>
                    <a:pt x="11621" y="4071"/>
                    <a:pt x="11609" y="3619"/>
                    <a:pt x="11537" y="3178"/>
                  </a:cubicBezTo>
                  <a:cubicBezTo>
                    <a:pt x="11502" y="3047"/>
                    <a:pt x="11478" y="2916"/>
                    <a:pt x="11383" y="2821"/>
                  </a:cubicBezTo>
                  <a:cubicBezTo>
                    <a:pt x="11301" y="2735"/>
                    <a:pt x="11197" y="2699"/>
                    <a:pt x="11086" y="2699"/>
                  </a:cubicBezTo>
                  <a:cubicBezTo>
                    <a:pt x="10858" y="2699"/>
                    <a:pt x="10598" y="2851"/>
                    <a:pt x="10430" y="3035"/>
                  </a:cubicBezTo>
                  <a:cubicBezTo>
                    <a:pt x="9989" y="3500"/>
                    <a:pt x="9656" y="4095"/>
                    <a:pt x="9513" y="4726"/>
                  </a:cubicBezTo>
                  <a:cubicBezTo>
                    <a:pt x="9573" y="4190"/>
                    <a:pt x="9549" y="3643"/>
                    <a:pt x="9454" y="3119"/>
                  </a:cubicBezTo>
                  <a:cubicBezTo>
                    <a:pt x="9418" y="3024"/>
                    <a:pt x="9394" y="2904"/>
                    <a:pt x="9299" y="2821"/>
                  </a:cubicBezTo>
                  <a:cubicBezTo>
                    <a:pt x="9255" y="2790"/>
                    <a:pt x="9207" y="2776"/>
                    <a:pt x="9159" y="2776"/>
                  </a:cubicBezTo>
                  <a:cubicBezTo>
                    <a:pt x="8988" y="2776"/>
                    <a:pt x="8806" y="2949"/>
                    <a:pt x="8704" y="3107"/>
                  </a:cubicBezTo>
                  <a:cubicBezTo>
                    <a:pt x="8358" y="3655"/>
                    <a:pt x="8168" y="4286"/>
                    <a:pt x="8120" y="4929"/>
                  </a:cubicBezTo>
                  <a:cubicBezTo>
                    <a:pt x="8180" y="3750"/>
                    <a:pt x="8025" y="2559"/>
                    <a:pt x="7680" y="1428"/>
                  </a:cubicBezTo>
                  <a:cubicBezTo>
                    <a:pt x="7561" y="1059"/>
                    <a:pt x="7430" y="678"/>
                    <a:pt x="7144" y="404"/>
                  </a:cubicBezTo>
                  <a:cubicBezTo>
                    <a:pt x="6871" y="131"/>
                    <a:pt x="6484" y="0"/>
                    <a:pt x="60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9" name="Google Shape;6466;p64">
            <a:extLst>
              <a:ext uri="{FF2B5EF4-FFF2-40B4-BE49-F238E27FC236}">
                <a16:creationId xmlns:a16="http://schemas.microsoft.com/office/drawing/2014/main" id="{DF0D2DA4-6BCD-5542-8F6A-76D4C2255D3C}"/>
              </a:ext>
            </a:extLst>
          </p:cNvPr>
          <p:cNvGrpSpPr/>
          <p:nvPr/>
        </p:nvGrpSpPr>
        <p:grpSpPr>
          <a:xfrm>
            <a:off x="3326655" y="9203827"/>
            <a:ext cx="1374789" cy="792670"/>
            <a:chOff x="3620926" y="4458484"/>
            <a:chExt cx="1374789" cy="792670"/>
          </a:xfrm>
          <a:solidFill>
            <a:schemeClr val="accent6">
              <a:lumMod val="40000"/>
              <a:lumOff val="60000"/>
            </a:schemeClr>
          </a:solidFill>
        </p:grpSpPr>
        <p:grpSp>
          <p:nvGrpSpPr>
            <p:cNvPr id="260" name="Google Shape;6467;p64">
              <a:extLst>
                <a:ext uri="{FF2B5EF4-FFF2-40B4-BE49-F238E27FC236}">
                  <a16:creationId xmlns:a16="http://schemas.microsoft.com/office/drawing/2014/main" id="{1012F84B-B089-3F45-A7B1-AF3FAB75372E}"/>
                </a:ext>
              </a:extLst>
            </p:cNvPr>
            <p:cNvGrpSpPr/>
            <p:nvPr/>
          </p:nvGrpSpPr>
          <p:grpSpPr>
            <a:xfrm flipH="1">
              <a:off x="3620926" y="4458484"/>
              <a:ext cx="1374789" cy="564602"/>
              <a:chOff x="653294" y="4365134"/>
              <a:chExt cx="1374789" cy="564602"/>
            </a:xfrm>
            <a:grpFill/>
          </p:grpSpPr>
          <p:sp>
            <p:nvSpPr>
              <p:cNvPr id="262" name="Google Shape;6468;p64">
                <a:extLst>
                  <a:ext uri="{FF2B5EF4-FFF2-40B4-BE49-F238E27FC236}">
                    <a16:creationId xmlns:a16="http://schemas.microsoft.com/office/drawing/2014/main" id="{BEF5440A-CCF3-CD4A-9B79-AA700A529614}"/>
                  </a:ext>
                </a:extLst>
              </p:cNvPr>
              <p:cNvSpPr/>
              <p:nvPr/>
            </p:nvSpPr>
            <p:spPr>
              <a:xfrm>
                <a:off x="2007587" y="4909738"/>
                <a:ext cx="20496" cy="19998"/>
              </a:xfrm>
              <a:custGeom>
                <a:avLst/>
                <a:gdLst/>
                <a:ahLst/>
                <a:cxnLst/>
                <a:rect l="l" t="t" r="r" b="b"/>
                <a:pathLst>
                  <a:path w="453" h="442" extrusionOk="0">
                    <a:moveTo>
                      <a:pt x="167" y="1"/>
                    </a:moveTo>
                    <a:cubicBezTo>
                      <a:pt x="155" y="1"/>
                      <a:pt x="131" y="13"/>
                      <a:pt x="119" y="13"/>
                    </a:cubicBezTo>
                    <a:cubicBezTo>
                      <a:pt x="95" y="25"/>
                      <a:pt x="71" y="37"/>
                      <a:pt x="60" y="72"/>
                    </a:cubicBezTo>
                    <a:cubicBezTo>
                      <a:pt x="48" y="84"/>
                      <a:pt x="36" y="120"/>
                      <a:pt x="36" y="144"/>
                    </a:cubicBezTo>
                    <a:cubicBezTo>
                      <a:pt x="36" y="156"/>
                      <a:pt x="36" y="156"/>
                      <a:pt x="12" y="179"/>
                    </a:cubicBezTo>
                    <a:cubicBezTo>
                      <a:pt x="0" y="215"/>
                      <a:pt x="0" y="251"/>
                      <a:pt x="12" y="298"/>
                    </a:cubicBezTo>
                    <a:cubicBezTo>
                      <a:pt x="36" y="322"/>
                      <a:pt x="48" y="358"/>
                      <a:pt x="71" y="382"/>
                    </a:cubicBezTo>
                    <a:cubicBezTo>
                      <a:pt x="95" y="394"/>
                      <a:pt x="107" y="394"/>
                      <a:pt x="119" y="418"/>
                    </a:cubicBezTo>
                    <a:cubicBezTo>
                      <a:pt x="155" y="429"/>
                      <a:pt x="191" y="441"/>
                      <a:pt x="226" y="441"/>
                    </a:cubicBezTo>
                    <a:cubicBezTo>
                      <a:pt x="250" y="441"/>
                      <a:pt x="286" y="441"/>
                      <a:pt x="298" y="429"/>
                    </a:cubicBezTo>
                    <a:cubicBezTo>
                      <a:pt x="333" y="418"/>
                      <a:pt x="345" y="394"/>
                      <a:pt x="369" y="382"/>
                    </a:cubicBezTo>
                    <a:cubicBezTo>
                      <a:pt x="429" y="334"/>
                      <a:pt x="452" y="251"/>
                      <a:pt x="429" y="179"/>
                    </a:cubicBezTo>
                    <a:cubicBezTo>
                      <a:pt x="429" y="156"/>
                      <a:pt x="429" y="156"/>
                      <a:pt x="417" y="144"/>
                    </a:cubicBezTo>
                    <a:cubicBezTo>
                      <a:pt x="417" y="132"/>
                      <a:pt x="405" y="120"/>
                      <a:pt x="405" y="96"/>
                    </a:cubicBezTo>
                    <a:cubicBezTo>
                      <a:pt x="393" y="72"/>
                      <a:pt x="369" y="60"/>
                      <a:pt x="345" y="37"/>
                    </a:cubicBezTo>
                    <a:cubicBezTo>
                      <a:pt x="333" y="25"/>
                      <a:pt x="310" y="25"/>
                      <a:pt x="298" y="13"/>
                    </a:cubicBezTo>
                    <a:cubicBezTo>
                      <a:pt x="274" y="1"/>
                      <a:pt x="250" y="1"/>
                      <a:pt x="22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" name="Google Shape;6469;p64">
                <a:extLst>
                  <a:ext uri="{FF2B5EF4-FFF2-40B4-BE49-F238E27FC236}">
                    <a16:creationId xmlns:a16="http://schemas.microsoft.com/office/drawing/2014/main" id="{94EDAE61-F2DA-A24E-9B46-9D04968917D6}"/>
                  </a:ext>
                </a:extLst>
              </p:cNvPr>
              <p:cNvSpPr/>
              <p:nvPr/>
            </p:nvSpPr>
            <p:spPr>
              <a:xfrm>
                <a:off x="1845432" y="4850242"/>
                <a:ext cx="21582" cy="21175"/>
              </a:xfrm>
              <a:custGeom>
                <a:avLst/>
                <a:gdLst/>
                <a:ahLst/>
                <a:cxnLst/>
                <a:rect l="l" t="t" r="r" b="b"/>
                <a:pathLst>
                  <a:path w="477" h="468" extrusionOk="0">
                    <a:moveTo>
                      <a:pt x="238" y="0"/>
                    </a:moveTo>
                    <a:cubicBezTo>
                      <a:pt x="223" y="0"/>
                      <a:pt x="209" y="6"/>
                      <a:pt x="191" y="18"/>
                    </a:cubicBezTo>
                    <a:cubicBezTo>
                      <a:pt x="179" y="18"/>
                      <a:pt x="143" y="18"/>
                      <a:pt x="131" y="30"/>
                    </a:cubicBezTo>
                    <a:cubicBezTo>
                      <a:pt x="119" y="30"/>
                      <a:pt x="107" y="42"/>
                      <a:pt x="84" y="54"/>
                    </a:cubicBezTo>
                    <a:lnTo>
                      <a:pt x="48" y="101"/>
                    </a:lnTo>
                    <a:cubicBezTo>
                      <a:pt x="24" y="113"/>
                      <a:pt x="12" y="137"/>
                      <a:pt x="12" y="149"/>
                    </a:cubicBezTo>
                    <a:cubicBezTo>
                      <a:pt x="0" y="173"/>
                      <a:pt x="0" y="209"/>
                      <a:pt x="0" y="232"/>
                    </a:cubicBezTo>
                    <a:cubicBezTo>
                      <a:pt x="0" y="256"/>
                      <a:pt x="0" y="280"/>
                      <a:pt x="12" y="292"/>
                    </a:cubicBezTo>
                    <a:cubicBezTo>
                      <a:pt x="24" y="316"/>
                      <a:pt x="24" y="328"/>
                      <a:pt x="48" y="351"/>
                    </a:cubicBezTo>
                    <a:lnTo>
                      <a:pt x="72" y="399"/>
                    </a:lnTo>
                    <a:cubicBezTo>
                      <a:pt x="84" y="411"/>
                      <a:pt x="107" y="435"/>
                      <a:pt x="119" y="435"/>
                    </a:cubicBezTo>
                    <a:cubicBezTo>
                      <a:pt x="131" y="447"/>
                      <a:pt x="143" y="447"/>
                      <a:pt x="179" y="459"/>
                    </a:cubicBezTo>
                    <a:cubicBezTo>
                      <a:pt x="191" y="465"/>
                      <a:pt x="206" y="468"/>
                      <a:pt x="220" y="468"/>
                    </a:cubicBezTo>
                    <a:cubicBezTo>
                      <a:pt x="235" y="468"/>
                      <a:pt x="250" y="465"/>
                      <a:pt x="262" y="459"/>
                    </a:cubicBezTo>
                    <a:cubicBezTo>
                      <a:pt x="286" y="459"/>
                      <a:pt x="310" y="459"/>
                      <a:pt x="322" y="447"/>
                    </a:cubicBezTo>
                    <a:cubicBezTo>
                      <a:pt x="357" y="435"/>
                      <a:pt x="381" y="411"/>
                      <a:pt x="405" y="399"/>
                    </a:cubicBezTo>
                    <a:lnTo>
                      <a:pt x="417" y="387"/>
                    </a:lnTo>
                    <a:cubicBezTo>
                      <a:pt x="429" y="375"/>
                      <a:pt x="441" y="340"/>
                      <a:pt x="465" y="328"/>
                    </a:cubicBezTo>
                    <a:cubicBezTo>
                      <a:pt x="476" y="292"/>
                      <a:pt x="476" y="280"/>
                      <a:pt x="476" y="256"/>
                    </a:cubicBezTo>
                    <a:cubicBezTo>
                      <a:pt x="465" y="209"/>
                      <a:pt x="465" y="197"/>
                      <a:pt x="465" y="185"/>
                    </a:cubicBezTo>
                    <a:cubicBezTo>
                      <a:pt x="441" y="149"/>
                      <a:pt x="429" y="125"/>
                      <a:pt x="405" y="89"/>
                    </a:cubicBezTo>
                    <a:lnTo>
                      <a:pt x="381" y="78"/>
                    </a:lnTo>
                    <a:cubicBezTo>
                      <a:pt x="369" y="54"/>
                      <a:pt x="357" y="42"/>
                      <a:pt x="346" y="42"/>
                    </a:cubicBezTo>
                    <a:cubicBezTo>
                      <a:pt x="322" y="30"/>
                      <a:pt x="310" y="30"/>
                      <a:pt x="286" y="18"/>
                    </a:cubicBezTo>
                    <a:cubicBezTo>
                      <a:pt x="268" y="6"/>
                      <a:pt x="253" y="0"/>
                      <a:pt x="23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" name="Google Shape;6470;p64">
                <a:extLst>
                  <a:ext uri="{FF2B5EF4-FFF2-40B4-BE49-F238E27FC236}">
                    <a16:creationId xmlns:a16="http://schemas.microsoft.com/office/drawing/2014/main" id="{74BE1448-C3E1-1E4F-B823-081BF651118C}"/>
                  </a:ext>
                </a:extLst>
              </p:cNvPr>
              <p:cNvSpPr/>
              <p:nvPr/>
            </p:nvSpPr>
            <p:spPr>
              <a:xfrm>
                <a:off x="1942933" y="4802554"/>
                <a:ext cx="26423" cy="19998"/>
              </a:xfrm>
              <a:custGeom>
                <a:avLst/>
                <a:gdLst/>
                <a:ahLst/>
                <a:cxnLst/>
                <a:rect l="l" t="t" r="r" b="b"/>
                <a:pathLst>
                  <a:path w="584" h="442" extrusionOk="0">
                    <a:moveTo>
                      <a:pt x="286" y="0"/>
                    </a:moveTo>
                    <a:cubicBezTo>
                      <a:pt x="0" y="0"/>
                      <a:pt x="0" y="441"/>
                      <a:pt x="286" y="441"/>
                    </a:cubicBezTo>
                    <a:cubicBezTo>
                      <a:pt x="584" y="429"/>
                      <a:pt x="584" y="0"/>
                      <a:pt x="28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6471;p64">
                <a:extLst>
                  <a:ext uri="{FF2B5EF4-FFF2-40B4-BE49-F238E27FC236}">
                    <a16:creationId xmlns:a16="http://schemas.microsoft.com/office/drawing/2014/main" id="{BA199FA4-E5EC-2E43-9CE8-16C03D67ED84}"/>
                  </a:ext>
                </a:extLst>
              </p:cNvPr>
              <p:cNvSpPr/>
              <p:nvPr/>
            </p:nvSpPr>
            <p:spPr>
              <a:xfrm>
                <a:off x="1875067" y="4772376"/>
                <a:ext cx="22668" cy="17284"/>
              </a:xfrm>
              <a:custGeom>
                <a:avLst/>
                <a:gdLst/>
                <a:ahLst/>
                <a:cxnLst/>
                <a:rect l="l" t="t" r="r" b="b"/>
                <a:pathLst>
                  <a:path w="501" h="382" extrusionOk="0">
                    <a:moveTo>
                      <a:pt x="250" y="1"/>
                    </a:moveTo>
                    <a:cubicBezTo>
                      <a:pt x="0" y="1"/>
                      <a:pt x="0" y="382"/>
                      <a:pt x="250" y="382"/>
                    </a:cubicBezTo>
                    <a:cubicBezTo>
                      <a:pt x="254" y="382"/>
                      <a:pt x="258" y="382"/>
                      <a:pt x="261" y="382"/>
                    </a:cubicBezTo>
                    <a:cubicBezTo>
                      <a:pt x="500" y="382"/>
                      <a:pt x="496" y="1"/>
                      <a:pt x="25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6472;p64">
                <a:extLst>
                  <a:ext uri="{FF2B5EF4-FFF2-40B4-BE49-F238E27FC236}">
                    <a16:creationId xmlns:a16="http://schemas.microsoft.com/office/drawing/2014/main" id="{137FDA63-55B8-5444-8A53-FD96A4D3C1F1}"/>
                  </a:ext>
                </a:extLst>
              </p:cNvPr>
              <p:cNvSpPr/>
              <p:nvPr/>
            </p:nvSpPr>
            <p:spPr>
              <a:xfrm>
                <a:off x="1873438" y="4722834"/>
                <a:ext cx="7058" cy="5429"/>
              </a:xfrm>
              <a:custGeom>
                <a:avLst/>
                <a:gdLst/>
                <a:ahLst/>
                <a:cxnLst/>
                <a:rect l="l" t="t" r="r" b="b"/>
                <a:pathLst>
                  <a:path w="156" h="120" extrusionOk="0">
                    <a:moveTo>
                      <a:pt x="84" y="0"/>
                    </a:moveTo>
                    <a:cubicBezTo>
                      <a:pt x="0" y="0"/>
                      <a:pt x="0" y="119"/>
                      <a:pt x="84" y="119"/>
                    </a:cubicBezTo>
                    <a:cubicBezTo>
                      <a:pt x="155" y="108"/>
                      <a:pt x="155" y="0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6473;p64">
                <a:extLst>
                  <a:ext uri="{FF2B5EF4-FFF2-40B4-BE49-F238E27FC236}">
                    <a16:creationId xmlns:a16="http://schemas.microsoft.com/office/drawing/2014/main" id="{F79127CC-F04B-5D4A-9C6B-6CB670D62689}"/>
                  </a:ext>
                </a:extLst>
              </p:cNvPr>
              <p:cNvSpPr/>
              <p:nvPr/>
            </p:nvSpPr>
            <p:spPr>
              <a:xfrm>
                <a:off x="2009170" y="4712066"/>
                <a:ext cx="17284" cy="17827"/>
              </a:xfrm>
              <a:custGeom>
                <a:avLst/>
                <a:gdLst/>
                <a:ahLst/>
                <a:cxnLst/>
                <a:rect l="l" t="t" r="r" b="b"/>
                <a:pathLst>
                  <a:path w="382" h="394" extrusionOk="0">
                    <a:moveTo>
                      <a:pt x="191" y="0"/>
                    </a:moveTo>
                    <a:cubicBezTo>
                      <a:pt x="156" y="0"/>
                      <a:pt x="144" y="0"/>
                      <a:pt x="120" y="24"/>
                    </a:cubicBezTo>
                    <a:cubicBezTo>
                      <a:pt x="84" y="36"/>
                      <a:pt x="72" y="36"/>
                      <a:pt x="60" y="60"/>
                    </a:cubicBezTo>
                    <a:cubicBezTo>
                      <a:pt x="36" y="84"/>
                      <a:pt x="25" y="96"/>
                      <a:pt x="13" y="119"/>
                    </a:cubicBezTo>
                    <a:cubicBezTo>
                      <a:pt x="1" y="131"/>
                      <a:pt x="1" y="167"/>
                      <a:pt x="1" y="191"/>
                    </a:cubicBezTo>
                    <a:lnTo>
                      <a:pt x="1" y="238"/>
                    </a:lnTo>
                    <a:lnTo>
                      <a:pt x="36" y="334"/>
                    </a:lnTo>
                    <a:cubicBezTo>
                      <a:pt x="60" y="346"/>
                      <a:pt x="72" y="346"/>
                      <a:pt x="84" y="357"/>
                    </a:cubicBezTo>
                    <a:cubicBezTo>
                      <a:pt x="120" y="381"/>
                      <a:pt x="144" y="393"/>
                      <a:pt x="179" y="393"/>
                    </a:cubicBezTo>
                    <a:cubicBezTo>
                      <a:pt x="203" y="393"/>
                      <a:pt x="215" y="393"/>
                      <a:pt x="251" y="381"/>
                    </a:cubicBezTo>
                    <a:cubicBezTo>
                      <a:pt x="275" y="357"/>
                      <a:pt x="298" y="357"/>
                      <a:pt x="310" y="334"/>
                    </a:cubicBezTo>
                    <a:cubicBezTo>
                      <a:pt x="322" y="322"/>
                      <a:pt x="334" y="298"/>
                      <a:pt x="358" y="274"/>
                    </a:cubicBezTo>
                    <a:cubicBezTo>
                      <a:pt x="370" y="262"/>
                      <a:pt x="370" y="226"/>
                      <a:pt x="370" y="203"/>
                    </a:cubicBezTo>
                    <a:cubicBezTo>
                      <a:pt x="382" y="203"/>
                      <a:pt x="370" y="179"/>
                      <a:pt x="370" y="155"/>
                    </a:cubicBezTo>
                    <a:lnTo>
                      <a:pt x="322" y="60"/>
                    </a:lnTo>
                    <a:lnTo>
                      <a:pt x="275" y="36"/>
                    </a:lnTo>
                    <a:cubicBezTo>
                      <a:pt x="251" y="24"/>
                      <a:pt x="215" y="0"/>
                      <a:pt x="19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" name="Google Shape;6474;p64">
                <a:extLst>
                  <a:ext uri="{FF2B5EF4-FFF2-40B4-BE49-F238E27FC236}">
                    <a16:creationId xmlns:a16="http://schemas.microsoft.com/office/drawing/2014/main" id="{E66E2FAF-D505-1447-B8BF-590AED21D4CE}"/>
                  </a:ext>
                </a:extLst>
              </p:cNvPr>
              <p:cNvSpPr/>
              <p:nvPr/>
            </p:nvSpPr>
            <p:spPr>
              <a:xfrm>
                <a:off x="1826565" y="4789614"/>
                <a:ext cx="14569" cy="8144"/>
              </a:xfrm>
              <a:custGeom>
                <a:avLst/>
                <a:gdLst/>
                <a:ahLst/>
                <a:cxnLst/>
                <a:rect l="l" t="t" r="r" b="b"/>
                <a:pathLst>
                  <a:path w="322" h="180" extrusionOk="0">
                    <a:moveTo>
                      <a:pt x="251" y="1"/>
                    </a:moveTo>
                    <a:cubicBezTo>
                      <a:pt x="227" y="1"/>
                      <a:pt x="179" y="1"/>
                      <a:pt x="143" y="13"/>
                    </a:cubicBezTo>
                    <a:cubicBezTo>
                      <a:pt x="120" y="13"/>
                      <a:pt x="84" y="36"/>
                      <a:pt x="60" y="36"/>
                    </a:cubicBezTo>
                    <a:cubicBezTo>
                      <a:pt x="48" y="36"/>
                      <a:pt x="24" y="48"/>
                      <a:pt x="12" y="60"/>
                    </a:cubicBezTo>
                    <a:cubicBezTo>
                      <a:pt x="1" y="72"/>
                      <a:pt x="1" y="108"/>
                      <a:pt x="1" y="120"/>
                    </a:cubicBezTo>
                    <a:cubicBezTo>
                      <a:pt x="1" y="132"/>
                      <a:pt x="12" y="156"/>
                      <a:pt x="24" y="167"/>
                    </a:cubicBezTo>
                    <a:cubicBezTo>
                      <a:pt x="48" y="179"/>
                      <a:pt x="72" y="179"/>
                      <a:pt x="84" y="179"/>
                    </a:cubicBezTo>
                    <a:cubicBezTo>
                      <a:pt x="120" y="179"/>
                      <a:pt x="143" y="167"/>
                      <a:pt x="179" y="167"/>
                    </a:cubicBezTo>
                    <a:cubicBezTo>
                      <a:pt x="191" y="167"/>
                      <a:pt x="203" y="156"/>
                      <a:pt x="239" y="156"/>
                    </a:cubicBezTo>
                    <a:cubicBezTo>
                      <a:pt x="251" y="156"/>
                      <a:pt x="262" y="132"/>
                      <a:pt x="286" y="132"/>
                    </a:cubicBezTo>
                    <a:cubicBezTo>
                      <a:pt x="286" y="132"/>
                      <a:pt x="298" y="132"/>
                      <a:pt x="298" y="120"/>
                    </a:cubicBezTo>
                    <a:lnTo>
                      <a:pt x="310" y="108"/>
                    </a:lnTo>
                    <a:cubicBezTo>
                      <a:pt x="322" y="72"/>
                      <a:pt x="322" y="60"/>
                      <a:pt x="310" y="48"/>
                    </a:cubicBezTo>
                    <a:cubicBezTo>
                      <a:pt x="298" y="13"/>
                      <a:pt x="286" y="1"/>
                      <a:pt x="25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6475;p64">
                <a:extLst>
                  <a:ext uri="{FF2B5EF4-FFF2-40B4-BE49-F238E27FC236}">
                    <a16:creationId xmlns:a16="http://schemas.microsoft.com/office/drawing/2014/main" id="{069643C2-5DB7-634A-A7FF-CBABE0CEC247}"/>
                  </a:ext>
                </a:extLst>
              </p:cNvPr>
              <p:cNvSpPr/>
              <p:nvPr/>
            </p:nvSpPr>
            <p:spPr>
              <a:xfrm>
                <a:off x="1940218" y="4722834"/>
                <a:ext cx="15655" cy="16198"/>
              </a:xfrm>
              <a:custGeom>
                <a:avLst/>
                <a:gdLst/>
                <a:ahLst/>
                <a:cxnLst/>
                <a:rect l="l" t="t" r="r" b="b"/>
                <a:pathLst>
                  <a:path w="346" h="358" extrusionOk="0">
                    <a:moveTo>
                      <a:pt x="179" y="0"/>
                    </a:moveTo>
                    <a:cubicBezTo>
                      <a:pt x="156" y="0"/>
                      <a:pt x="132" y="0"/>
                      <a:pt x="108" y="24"/>
                    </a:cubicBezTo>
                    <a:cubicBezTo>
                      <a:pt x="96" y="24"/>
                      <a:pt x="60" y="36"/>
                      <a:pt x="48" y="48"/>
                    </a:cubicBezTo>
                    <a:cubicBezTo>
                      <a:pt x="36" y="60"/>
                      <a:pt x="13" y="84"/>
                      <a:pt x="13" y="108"/>
                    </a:cubicBezTo>
                    <a:cubicBezTo>
                      <a:pt x="1" y="119"/>
                      <a:pt x="1" y="155"/>
                      <a:pt x="1" y="179"/>
                    </a:cubicBezTo>
                    <a:lnTo>
                      <a:pt x="1" y="227"/>
                    </a:lnTo>
                    <a:cubicBezTo>
                      <a:pt x="13" y="262"/>
                      <a:pt x="36" y="286"/>
                      <a:pt x="48" y="298"/>
                    </a:cubicBezTo>
                    <a:cubicBezTo>
                      <a:pt x="60" y="322"/>
                      <a:pt x="72" y="322"/>
                      <a:pt x="72" y="334"/>
                    </a:cubicBezTo>
                    <a:cubicBezTo>
                      <a:pt x="108" y="346"/>
                      <a:pt x="132" y="358"/>
                      <a:pt x="167" y="358"/>
                    </a:cubicBezTo>
                    <a:cubicBezTo>
                      <a:pt x="191" y="358"/>
                      <a:pt x="215" y="358"/>
                      <a:pt x="239" y="346"/>
                    </a:cubicBezTo>
                    <a:cubicBezTo>
                      <a:pt x="251" y="346"/>
                      <a:pt x="286" y="334"/>
                      <a:pt x="298" y="322"/>
                    </a:cubicBezTo>
                    <a:cubicBezTo>
                      <a:pt x="310" y="298"/>
                      <a:pt x="334" y="286"/>
                      <a:pt x="334" y="262"/>
                    </a:cubicBezTo>
                    <a:cubicBezTo>
                      <a:pt x="346" y="238"/>
                      <a:pt x="346" y="215"/>
                      <a:pt x="346" y="179"/>
                    </a:cubicBezTo>
                    <a:lnTo>
                      <a:pt x="346" y="143"/>
                    </a:lnTo>
                    <a:cubicBezTo>
                      <a:pt x="334" y="108"/>
                      <a:pt x="310" y="84"/>
                      <a:pt x="298" y="60"/>
                    </a:cubicBezTo>
                    <a:cubicBezTo>
                      <a:pt x="286" y="48"/>
                      <a:pt x="275" y="48"/>
                      <a:pt x="275" y="36"/>
                    </a:cubicBezTo>
                    <a:cubicBezTo>
                      <a:pt x="239" y="24"/>
                      <a:pt x="215" y="0"/>
                      <a:pt x="17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" name="Google Shape;6476;p64">
                <a:extLst>
                  <a:ext uri="{FF2B5EF4-FFF2-40B4-BE49-F238E27FC236}">
                    <a16:creationId xmlns:a16="http://schemas.microsoft.com/office/drawing/2014/main" id="{F2B5F20E-AFA4-0346-9B47-DFAC965766A5}"/>
                  </a:ext>
                </a:extLst>
              </p:cNvPr>
              <p:cNvSpPr/>
              <p:nvPr/>
            </p:nvSpPr>
            <p:spPr>
              <a:xfrm>
                <a:off x="1169349" y="4787488"/>
                <a:ext cx="19998" cy="19953"/>
              </a:xfrm>
              <a:custGeom>
                <a:avLst/>
                <a:gdLst/>
                <a:ahLst/>
                <a:cxnLst/>
                <a:rect l="l" t="t" r="r" b="b"/>
                <a:pathLst>
                  <a:path w="442" h="441" extrusionOk="0">
                    <a:moveTo>
                      <a:pt x="227" y="0"/>
                    </a:moveTo>
                    <a:cubicBezTo>
                      <a:pt x="191" y="0"/>
                      <a:pt x="168" y="0"/>
                      <a:pt x="132" y="12"/>
                    </a:cubicBezTo>
                    <a:cubicBezTo>
                      <a:pt x="108" y="36"/>
                      <a:pt x="84" y="48"/>
                      <a:pt x="60" y="60"/>
                    </a:cubicBezTo>
                    <a:cubicBezTo>
                      <a:pt x="49" y="72"/>
                      <a:pt x="25" y="107"/>
                      <a:pt x="13" y="131"/>
                    </a:cubicBezTo>
                    <a:cubicBezTo>
                      <a:pt x="1" y="167"/>
                      <a:pt x="1" y="191"/>
                      <a:pt x="1" y="226"/>
                    </a:cubicBezTo>
                    <a:cubicBezTo>
                      <a:pt x="1" y="238"/>
                      <a:pt x="1" y="274"/>
                      <a:pt x="13" y="286"/>
                    </a:cubicBezTo>
                    <a:cubicBezTo>
                      <a:pt x="25" y="310"/>
                      <a:pt x="49" y="357"/>
                      <a:pt x="72" y="369"/>
                    </a:cubicBezTo>
                    <a:lnTo>
                      <a:pt x="120" y="405"/>
                    </a:lnTo>
                    <a:cubicBezTo>
                      <a:pt x="144" y="417"/>
                      <a:pt x="191" y="441"/>
                      <a:pt x="227" y="441"/>
                    </a:cubicBezTo>
                    <a:cubicBezTo>
                      <a:pt x="251" y="441"/>
                      <a:pt x="287" y="441"/>
                      <a:pt x="310" y="417"/>
                    </a:cubicBezTo>
                    <a:cubicBezTo>
                      <a:pt x="346" y="405"/>
                      <a:pt x="358" y="393"/>
                      <a:pt x="382" y="381"/>
                    </a:cubicBezTo>
                    <a:cubicBezTo>
                      <a:pt x="406" y="357"/>
                      <a:pt x="418" y="333"/>
                      <a:pt x="430" y="298"/>
                    </a:cubicBezTo>
                    <a:cubicBezTo>
                      <a:pt x="441" y="274"/>
                      <a:pt x="441" y="238"/>
                      <a:pt x="441" y="214"/>
                    </a:cubicBezTo>
                    <a:cubicBezTo>
                      <a:pt x="441" y="179"/>
                      <a:pt x="430" y="167"/>
                      <a:pt x="430" y="155"/>
                    </a:cubicBezTo>
                    <a:cubicBezTo>
                      <a:pt x="418" y="119"/>
                      <a:pt x="406" y="83"/>
                      <a:pt x="370" y="60"/>
                    </a:cubicBezTo>
                    <a:cubicBezTo>
                      <a:pt x="358" y="48"/>
                      <a:pt x="346" y="48"/>
                      <a:pt x="322" y="36"/>
                    </a:cubicBezTo>
                    <a:cubicBezTo>
                      <a:pt x="299" y="12"/>
                      <a:pt x="251" y="0"/>
                      <a:pt x="22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" name="Google Shape;6477;p64">
                <a:extLst>
                  <a:ext uri="{FF2B5EF4-FFF2-40B4-BE49-F238E27FC236}">
                    <a16:creationId xmlns:a16="http://schemas.microsoft.com/office/drawing/2014/main" id="{827752A2-D9D8-154B-9C18-7B0A0C4D0389}"/>
                  </a:ext>
                </a:extLst>
              </p:cNvPr>
              <p:cNvSpPr/>
              <p:nvPr/>
            </p:nvSpPr>
            <p:spPr>
              <a:xfrm>
                <a:off x="1120892" y="4754053"/>
                <a:ext cx="16741" cy="17284"/>
              </a:xfrm>
              <a:custGeom>
                <a:avLst/>
                <a:gdLst/>
                <a:ahLst/>
                <a:cxnLst/>
                <a:rect l="l" t="t" r="r" b="b"/>
                <a:pathLst>
                  <a:path w="370" h="382" extrusionOk="0">
                    <a:moveTo>
                      <a:pt x="155" y="1"/>
                    </a:moveTo>
                    <a:cubicBezTo>
                      <a:pt x="143" y="1"/>
                      <a:pt x="119" y="13"/>
                      <a:pt x="96" y="25"/>
                    </a:cubicBezTo>
                    <a:lnTo>
                      <a:pt x="84" y="49"/>
                    </a:lnTo>
                    <a:lnTo>
                      <a:pt x="72" y="60"/>
                    </a:lnTo>
                    <a:lnTo>
                      <a:pt x="60" y="72"/>
                    </a:lnTo>
                    <a:cubicBezTo>
                      <a:pt x="36" y="84"/>
                      <a:pt x="36" y="108"/>
                      <a:pt x="24" y="108"/>
                    </a:cubicBezTo>
                    <a:cubicBezTo>
                      <a:pt x="24" y="120"/>
                      <a:pt x="12" y="132"/>
                      <a:pt x="12" y="144"/>
                    </a:cubicBezTo>
                    <a:cubicBezTo>
                      <a:pt x="12" y="180"/>
                      <a:pt x="0" y="191"/>
                      <a:pt x="12" y="227"/>
                    </a:cubicBezTo>
                    <a:cubicBezTo>
                      <a:pt x="12" y="239"/>
                      <a:pt x="12" y="251"/>
                      <a:pt x="24" y="263"/>
                    </a:cubicBezTo>
                    <a:cubicBezTo>
                      <a:pt x="24" y="287"/>
                      <a:pt x="36" y="299"/>
                      <a:pt x="60" y="310"/>
                    </a:cubicBezTo>
                    <a:cubicBezTo>
                      <a:pt x="72" y="322"/>
                      <a:pt x="72" y="346"/>
                      <a:pt x="84" y="346"/>
                    </a:cubicBezTo>
                    <a:cubicBezTo>
                      <a:pt x="96" y="358"/>
                      <a:pt x="119" y="358"/>
                      <a:pt x="131" y="370"/>
                    </a:cubicBezTo>
                    <a:cubicBezTo>
                      <a:pt x="143" y="382"/>
                      <a:pt x="179" y="382"/>
                      <a:pt x="203" y="382"/>
                    </a:cubicBezTo>
                    <a:lnTo>
                      <a:pt x="250" y="382"/>
                    </a:lnTo>
                    <a:cubicBezTo>
                      <a:pt x="262" y="382"/>
                      <a:pt x="274" y="370"/>
                      <a:pt x="298" y="370"/>
                    </a:cubicBezTo>
                    <a:cubicBezTo>
                      <a:pt x="310" y="358"/>
                      <a:pt x="322" y="358"/>
                      <a:pt x="322" y="346"/>
                    </a:cubicBezTo>
                    <a:cubicBezTo>
                      <a:pt x="334" y="322"/>
                      <a:pt x="334" y="310"/>
                      <a:pt x="358" y="310"/>
                    </a:cubicBezTo>
                    <a:cubicBezTo>
                      <a:pt x="358" y="299"/>
                      <a:pt x="369" y="287"/>
                      <a:pt x="369" y="263"/>
                    </a:cubicBezTo>
                    <a:lnTo>
                      <a:pt x="369" y="191"/>
                    </a:lnTo>
                    <a:cubicBezTo>
                      <a:pt x="369" y="180"/>
                      <a:pt x="369" y="168"/>
                      <a:pt x="358" y="144"/>
                    </a:cubicBezTo>
                    <a:cubicBezTo>
                      <a:pt x="358" y="132"/>
                      <a:pt x="346" y="108"/>
                      <a:pt x="322" y="84"/>
                    </a:cubicBezTo>
                    <a:lnTo>
                      <a:pt x="310" y="72"/>
                    </a:lnTo>
                    <a:lnTo>
                      <a:pt x="298" y="60"/>
                    </a:lnTo>
                    <a:lnTo>
                      <a:pt x="274" y="49"/>
                    </a:lnTo>
                    <a:cubicBezTo>
                      <a:pt x="262" y="25"/>
                      <a:pt x="250" y="25"/>
                      <a:pt x="238" y="13"/>
                    </a:cubicBezTo>
                    <a:cubicBezTo>
                      <a:pt x="215" y="1"/>
                      <a:pt x="203" y="1"/>
                      <a:pt x="19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" name="Google Shape;6478;p64">
                <a:extLst>
                  <a:ext uri="{FF2B5EF4-FFF2-40B4-BE49-F238E27FC236}">
                    <a16:creationId xmlns:a16="http://schemas.microsoft.com/office/drawing/2014/main" id="{F2261AD2-C0D7-C148-B470-26E6321CD9B3}"/>
                  </a:ext>
                </a:extLst>
              </p:cNvPr>
              <p:cNvSpPr/>
              <p:nvPr/>
            </p:nvSpPr>
            <p:spPr>
              <a:xfrm>
                <a:off x="1151568" y="4678133"/>
                <a:ext cx="17827" cy="14026"/>
              </a:xfrm>
              <a:custGeom>
                <a:avLst/>
                <a:gdLst/>
                <a:ahLst/>
                <a:cxnLst/>
                <a:rect l="l" t="t" r="r" b="b"/>
                <a:pathLst>
                  <a:path w="394" h="310" extrusionOk="0">
                    <a:moveTo>
                      <a:pt x="203" y="0"/>
                    </a:moveTo>
                    <a:cubicBezTo>
                      <a:pt x="1" y="0"/>
                      <a:pt x="1" y="310"/>
                      <a:pt x="203" y="310"/>
                    </a:cubicBezTo>
                    <a:cubicBezTo>
                      <a:pt x="394" y="310"/>
                      <a:pt x="394" y="0"/>
                      <a:pt x="20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" name="Google Shape;6479;p64">
                <a:extLst>
                  <a:ext uri="{FF2B5EF4-FFF2-40B4-BE49-F238E27FC236}">
                    <a16:creationId xmlns:a16="http://schemas.microsoft.com/office/drawing/2014/main" id="{EADD8993-2394-5A46-AE76-D9E5FADB7199}"/>
                  </a:ext>
                </a:extLst>
              </p:cNvPr>
              <p:cNvSpPr/>
              <p:nvPr/>
            </p:nvSpPr>
            <p:spPr>
              <a:xfrm>
                <a:off x="1093972" y="4562308"/>
                <a:ext cx="21582" cy="16741"/>
              </a:xfrm>
              <a:custGeom>
                <a:avLst/>
                <a:gdLst/>
                <a:ahLst/>
                <a:cxnLst/>
                <a:rect l="l" t="t" r="r" b="b"/>
                <a:pathLst>
                  <a:path w="477" h="370" extrusionOk="0">
                    <a:moveTo>
                      <a:pt x="238" y="0"/>
                    </a:moveTo>
                    <a:cubicBezTo>
                      <a:pt x="0" y="0"/>
                      <a:pt x="0" y="369"/>
                      <a:pt x="238" y="369"/>
                    </a:cubicBezTo>
                    <a:cubicBezTo>
                      <a:pt x="242" y="370"/>
                      <a:pt x="245" y="370"/>
                      <a:pt x="249" y="370"/>
                    </a:cubicBezTo>
                    <a:cubicBezTo>
                      <a:pt x="476" y="370"/>
                      <a:pt x="473" y="0"/>
                      <a:pt x="23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" name="Google Shape;6480;p64">
                <a:extLst>
                  <a:ext uri="{FF2B5EF4-FFF2-40B4-BE49-F238E27FC236}">
                    <a16:creationId xmlns:a16="http://schemas.microsoft.com/office/drawing/2014/main" id="{60FC672C-02BA-714A-83D2-91E9B6EB6382}"/>
                  </a:ext>
                </a:extLst>
              </p:cNvPr>
              <p:cNvSpPr/>
              <p:nvPr/>
            </p:nvSpPr>
            <p:spPr>
              <a:xfrm>
                <a:off x="863951" y="4841329"/>
                <a:ext cx="19953" cy="17827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94" extrusionOk="0">
                    <a:moveTo>
                      <a:pt x="226" y="1"/>
                    </a:moveTo>
                    <a:cubicBezTo>
                      <a:pt x="202" y="1"/>
                      <a:pt x="155" y="25"/>
                      <a:pt x="119" y="36"/>
                    </a:cubicBezTo>
                    <a:cubicBezTo>
                      <a:pt x="107" y="36"/>
                      <a:pt x="107" y="48"/>
                      <a:pt x="95" y="48"/>
                    </a:cubicBezTo>
                    <a:cubicBezTo>
                      <a:pt x="60" y="60"/>
                      <a:pt x="48" y="84"/>
                      <a:pt x="36" y="108"/>
                    </a:cubicBezTo>
                    <a:cubicBezTo>
                      <a:pt x="24" y="144"/>
                      <a:pt x="0" y="167"/>
                      <a:pt x="0" y="203"/>
                    </a:cubicBezTo>
                    <a:cubicBezTo>
                      <a:pt x="0" y="227"/>
                      <a:pt x="24" y="263"/>
                      <a:pt x="36" y="286"/>
                    </a:cubicBezTo>
                    <a:cubicBezTo>
                      <a:pt x="48" y="322"/>
                      <a:pt x="71" y="334"/>
                      <a:pt x="95" y="346"/>
                    </a:cubicBezTo>
                    <a:cubicBezTo>
                      <a:pt x="107" y="346"/>
                      <a:pt x="107" y="358"/>
                      <a:pt x="119" y="358"/>
                    </a:cubicBezTo>
                    <a:cubicBezTo>
                      <a:pt x="155" y="382"/>
                      <a:pt x="179" y="394"/>
                      <a:pt x="226" y="394"/>
                    </a:cubicBezTo>
                    <a:cubicBezTo>
                      <a:pt x="262" y="394"/>
                      <a:pt x="310" y="382"/>
                      <a:pt x="333" y="358"/>
                    </a:cubicBezTo>
                    <a:cubicBezTo>
                      <a:pt x="369" y="346"/>
                      <a:pt x="393" y="322"/>
                      <a:pt x="405" y="286"/>
                    </a:cubicBezTo>
                    <a:cubicBezTo>
                      <a:pt x="429" y="263"/>
                      <a:pt x="441" y="227"/>
                      <a:pt x="441" y="179"/>
                    </a:cubicBezTo>
                    <a:cubicBezTo>
                      <a:pt x="417" y="179"/>
                      <a:pt x="417" y="144"/>
                      <a:pt x="405" y="108"/>
                    </a:cubicBezTo>
                    <a:cubicBezTo>
                      <a:pt x="393" y="84"/>
                      <a:pt x="369" y="48"/>
                      <a:pt x="333" y="36"/>
                    </a:cubicBezTo>
                    <a:cubicBezTo>
                      <a:pt x="310" y="25"/>
                      <a:pt x="274" y="1"/>
                      <a:pt x="22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6481;p64">
                <a:extLst>
                  <a:ext uri="{FF2B5EF4-FFF2-40B4-BE49-F238E27FC236}">
                    <a16:creationId xmlns:a16="http://schemas.microsoft.com/office/drawing/2014/main" id="{6B3965C7-43B9-E446-A401-ED17A5B75CB1}"/>
                  </a:ext>
                </a:extLst>
              </p:cNvPr>
              <p:cNvSpPr/>
              <p:nvPr/>
            </p:nvSpPr>
            <p:spPr>
              <a:xfrm>
                <a:off x="653294" y="4365134"/>
                <a:ext cx="23754" cy="25020"/>
              </a:xfrm>
              <a:custGeom>
                <a:avLst/>
                <a:gdLst/>
                <a:ahLst/>
                <a:cxnLst/>
                <a:rect l="l" t="t" r="r" b="b"/>
                <a:pathLst>
                  <a:path w="525" h="553" extrusionOk="0">
                    <a:moveTo>
                      <a:pt x="310" y="1"/>
                    </a:moveTo>
                    <a:cubicBezTo>
                      <a:pt x="286" y="1"/>
                      <a:pt x="239" y="24"/>
                      <a:pt x="215" y="36"/>
                    </a:cubicBezTo>
                    <a:lnTo>
                      <a:pt x="179" y="36"/>
                    </a:lnTo>
                    <a:cubicBezTo>
                      <a:pt x="167" y="36"/>
                      <a:pt x="132" y="48"/>
                      <a:pt x="120" y="60"/>
                    </a:cubicBezTo>
                    <a:lnTo>
                      <a:pt x="72" y="108"/>
                    </a:lnTo>
                    <a:cubicBezTo>
                      <a:pt x="48" y="120"/>
                      <a:pt x="48" y="155"/>
                      <a:pt x="36" y="167"/>
                    </a:cubicBezTo>
                    <a:cubicBezTo>
                      <a:pt x="13" y="203"/>
                      <a:pt x="1" y="227"/>
                      <a:pt x="1" y="263"/>
                    </a:cubicBezTo>
                    <a:lnTo>
                      <a:pt x="1" y="358"/>
                    </a:lnTo>
                    <a:lnTo>
                      <a:pt x="36" y="417"/>
                    </a:lnTo>
                    <a:cubicBezTo>
                      <a:pt x="48" y="453"/>
                      <a:pt x="60" y="465"/>
                      <a:pt x="96" y="501"/>
                    </a:cubicBezTo>
                    <a:cubicBezTo>
                      <a:pt x="108" y="513"/>
                      <a:pt x="120" y="525"/>
                      <a:pt x="155" y="525"/>
                    </a:cubicBezTo>
                    <a:cubicBezTo>
                      <a:pt x="173" y="542"/>
                      <a:pt x="197" y="553"/>
                      <a:pt x="218" y="553"/>
                    </a:cubicBezTo>
                    <a:cubicBezTo>
                      <a:pt x="225" y="553"/>
                      <a:pt x="232" y="552"/>
                      <a:pt x="239" y="548"/>
                    </a:cubicBezTo>
                    <a:cubicBezTo>
                      <a:pt x="263" y="548"/>
                      <a:pt x="286" y="548"/>
                      <a:pt x="298" y="525"/>
                    </a:cubicBezTo>
                    <a:cubicBezTo>
                      <a:pt x="346" y="513"/>
                      <a:pt x="370" y="501"/>
                      <a:pt x="406" y="465"/>
                    </a:cubicBezTo>
                    <a:cubicBezTo>
                      <a:pt x="406" y="465"/>
                      <a:pt x="406" y="453"/>
                      <a:pt x="417" y="453"/>
                    </a:cubicBezTo>
                    <a:cubicBezTo>
                      <a:pt x="453" y="417"/>
                      <a:pt x="477" y="382"/>
                      <a:pt x="477" y="346"/>
                    </a:cubicBezTo>
                    <a:cubicBezTo>
                      <a:pt x="525" y="346"/>
                      <a:pt x="525" y="322"/>
                      <a:pt x="525" y="310"/>
                    </a:cubicBezTo>
                    <a:lnTo>
                      <a:pt x="525" y="274"/>
                    </a:lnTo>
                    <a:lnTo>
                      <a:pt x="525" y="251"/>
                    </a:lnTo>
                    <a:lnTo>
                      <a:pt x="525" y="215"/>
                    </a:lnTo>
                    <a:cubicBezTo>
                      <a:pt x="525" y="179"/>
                      <a:pt x="513" y="144"/>
                      <a:pt x="501" y="108"/>
                    </a:cubicBezTo>
                    <a:cubicBezTo>
                      <a:pt x="477" y="84"/>
                      <a:pt x="453" y="60"/>
                      <a:pt x="417" y="36"/>
                    </a:cubicBezTo>
                    <a:cubicBezTo>
                      <a:pt x="394" y="24"/>
                      <a:pt x="358" y="1"/>
                      <a:pt x="31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6482;p64">
                <a:extLst>
                  <a:ext uri="{FF2B5EF4-FFF2-40B4-BE49-F238E27FC236}">
                    <a16:creationId xmlns:a16="http://schemas.microsoft.com/office/drawing/2014/main" id="{3AC99543-C8F0-1446-A6D5-BB4F1104873C}"/>
                  </a:ext>
                </a:extLst>
              </p:cNvPr>
              <p:cNvSpPr/>
              <p:nvPr/>
            </p:nvSpPr>
            <p:spPr>
              <a:xfrm>
                <a:off x="741656" y="4382372"/>
                <a:ext cx="18369" cy="17284"/>
              </a:xfrm>
              <a:custGeom>
                <a:avLst/>
                <a:gdLst/>
                <a:ahLst/>
                <a:cxnLst/>
                <a:rect l="l" t="t" r="r" b="b"/>
                <a:pathLst>
                  <a:path w="406" h="382" extrusionOk="0">
                    <a:moveTo>
                      <a:pt x="191" y="1"/>
                    </a:moveTo>
                    <a:cubicBezTo>
                      <a:pt x="167" y="1"/>
                      <a:pt x="155" y="1"/>
                      <a:pt x="119" y="13"/>
                    </a:cubicBezTo>
                    <a:cubicBezTo>
                      <a:pt x="96" y="24"/>
                      <a:pt x="72" y="24"/>
                      <a:pt x="60" y="60"/>
                    </a:cubicBezTo>
                    <a:cubicBezTo>
                      <a:pt x="48" y="72"/>
                      <a:pt x="36" y="96"/>
                      <a:pt x="12" y="120"/>
                    </a:cubicBezTo>
                    <a:cubicBezTo>
                      <a:pt x="0" y="144"/>
                      <a:pt x="0" y="155"/>
                      <a:pt x="0" y="191"/>
                    </a:cubicBezTo>
                    <a:lnTo>
                      <a:pt x="0" y="239"/>
                    </a:lnTo>
                    <a:lnTo>
                      <a:pt x="48" y="322"/>
                    </a:lnTo>
                    <a:cubicBezTo>
                      <a:pt x="60" y="334"/>
                      <a:pt x="72" y="334"/>
                      <a:pt x="96" y="358"/>
                    </a:cubicBezTo>
                    <a:cubicBezTo>
                      <a:pt x="119" y="370"/>
                      <a:pt x="143" y="382"/>
                      <a:pt x="191" y="382"/>
                    </a:cubicBezTo>
                    <a:cubicBezTo>
                      <a:pt x="227" y="382"/>
                      <a:pt x="238" y="382"/>
                      <a:pt x="274" y="370"/>
                    </a:cubicBezTo>
                    <a:cubicBezTo>
                      <a:pt x="298" y="358"/>
                      <a:pt x="310" y="358"/>
                      <a:pt x="334" y="322"/>
                    </a:cubicBezTo>
                    <a:cubicBezTo>
                      <a:pt x="346" y="310"/>
                      <a:pt x="358" y="286"/>
                      <a:pt x="369" y="263"/>
                    </a:cubicBezTo>
                    <a:cubicBezTo>
                      <a:pt x="393" y="239"/>
                      <a:pt x="393" y="227"/>
                      <a:pt x="393" y="191"/>
                    </a:cubicBezTo>
                    <a:cubicBezTo>
                      <a:pt x="405" y="179"/>
                      <a:pt x="405" y="167"/>
                      <a:pt x="393" y="144"/>
                    </a:cubicBezTo>
                    <a:lnTo>
                      <a:pt x="346" y="60"/>
                    </a:lnTo>
                    <a:cubicBezTo>
                      <a:pt x="334" y="48"/>
                      <a:pt x="310" y="48"/>
                      <a:pt x="298" y="24"/>
                    </a:cubicBezTo>
                    <a:cubicBezTo>
                      <a:pt x="274" y="13"/>
                      <a:pt x="238" y="1"/>
                      <a:pt x="19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" name="Google Shape;6483;p64">
                <a:extLst>
                  <a:ext uri="{FF2B5EF4-FFF2-40B4-BE49-F238E27FC236}">
                    <a16:creationId xmlns:a16="http://schemas.microsoft.com/office/drawing/2014/main" id="{3C4BF7FA-B785-E145-8CA8-A22AB234984B}"/>
                  </a:ext>
                </a:extLst>
              </p:cNvPr>
              <p:cNvSpPr/>
              <p:nvPr/>
            </p:nvSpPr>
            <p:spPr>
              <a:xfrm>
                <a:off x="668405" y="4464264"/>
                <a:ext cx="10814" cy="9185"/>
              </a:xfrm>
              <a:custGeom>
                <a:avLst/>
                <a:gdLst/>
                <a:ahLst/>
                <a:cxnLst/>
                <a:rect l="l" t="t" r="r" b="b"/>
                <a:pathLst>
                  <a:path w="239" h="203" extrusionOk="0">
                    <a:moveTo>
                      <a:pt x="119" y="0"/>
                    </a:moveTo>
                    <a:cubicBezTo>
                      <a:pt x="0" y="0"/>
                      <a:pt x="0" y="203"/>
                      <a:pt x="119" y="203"/>
                    </a:cubicBezTo>
                    <a:cubicBezTo>
                      <a:pt x="238" y="203"/>
                      <a:pt x="238" y="0"/>
                      <a:pt x="11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" name="Google Shape;6484;p64">
                <a:extLst>
                  <a:ext uri="{FF2B5EF4-FFF2-40B4-BE49-F238E27FC236}">
                    <a16:creationId xmlns:a16="http://schemas.microsoft.com/office/drawing/2014/main" id="{BA7E919D-DDA2-CF44-8FEC-2FFCEABD9E51}"/>
                  </a:ext>
                </a:extLst>
              </p:cNvPr>
              <p:cNvSpPr/>
              <p:nvPr/>
            </p:nvSpPr>
            <p:spPr>
              <a:xfrm>
                <a:off x="1350370" y="4830560"/>
                <a:ext cx="21582" cy="17284"/>
              </a:xfrm>
              <a:custGeom>
                <a:avLst/>
                <a:gdLst/>
                <a:ahLst/>
                <a:cxnLst/>
                <a:rect l="l" t="t" r="r" b="b"/>
                <a:pathLst>
                  <a:path w="477" h="382" extrusionOk="0">
                    <a:moveTo>
                      <a:pt x="239" y="1"/>
                    </a:moveTo>
                    <a:cubicBezTo>
                      <a:pt x="0" y="1"/>
                      <a:pt x="0" y="382"/>
                      <a:pt x="239" y="382"/>
                    </a:cubicBezTo>
                    <a:cubicBezTo>
                      <a:pt x="477" y="382"/>
                      <a:pt x="477" y="1"/>
                      <a:pt x="23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" name="Google Shape;6485;p64">
                <a:extLst>
                  <a:ext uri="{FF2B5EF4-FFF2-40B4-BE49-F238E27FC236}">
                    <a16:creationId xmlns:a16="http://schemas.microsoft.com/office/drawing/2014/main" id="{B8B68741-49C0-6849-9F40-E6006B5148FE}"/>
                  </a:ext>
                </a:extLst>
              </p:cNvPr>
              <p:cNvSpPr/>
              <p:nvPr/>
            </p:nvSpPr>
            <p:spPr>
              <a:xfrm>
                <a:off x="1404256" y="4690530"/>
                <a:ext cx="21039" cy="20496"/>
              </a:xfrm>
              <a:custGeom>
                <a:avLst/>
                <a:gdLst/>
                <a:ahLst/>
                <a:cxnLst/>
                <a:rect l="l" t="t" r="r" b="b"/>
                <a:pathLst>
                  <a:path w="465" h="453" extrusionOk="0">
                    <a:moveTo>
                      <a:pt x="226" y="0"/>
                    </a:moveTo>
                    <a:cubicBezTo>
                      <a:pt x="191" y="0"/>
                      <a:pt x="167" y="0"/>
                      <a:pt x="131" y="12"/>
                    </a:cubicBezTo>
                    <a:cubicBezTo>
                      <a:pt x="107" y="36"/>
                      <a:pt x="71" y="48"/>
                      <a:pt x="60" y="60"/>
                    </a:cubicBezTo>
                    <a:cubicBezTo>
                      <a:pt x="36" y="71"/>
                      <a:pt x="12" y="107"/>
                      <a:pt x="12" y="131"/>
                    </a:cubicBezTo>
                    <a:cubicBezTo>
                      <a:pt x="0" y="167"/>
                      <a:pt x="0" y="191"/>
                      <a:pt x="0" y="226"/>
                    </a:cubicBezTo>
                    <a:cubicBezTo>
                      <a:pt x="0" y="238"/>
                      <a:pt x="0" y="274"/>
                      <a:pt x="12" y="286"/>
                    </a:cubicBezTo>
                    <a:cubicBezTo>
                      <a:pt x="36" y="333"/>
                      <a:pt x="48" y="357"/>
                      <a:pt x="71" y="393"/>
                    </a:cubicBezTo>
                    <a:cubicBezTo>
                      <a:pt x="95" y="405"/>
                      <a:pt x="107" y="417"/>
                      <a:pt x="119" y="417"/>
                    </a:cubicBezTo>
                    <a:cubicBezTo>
                      <a:pt x="155" y="441"/>
                      <a:pt x="191" y="452"/>
                      <a:pt x="238" y="452"/>
                    </a:cubicBezTo>
                    <a:cubicBezTo>
                      <a:pt x="274" y="452"/>
                      <a:pt x="298" y="452"/>
                      <a:pt x="333" y="441"/>
                    </a:cubicBezTo>
                    <a:cubicBezTo>
                      <a:pt x="357" y="417"/>
                      <a:pt x="393" y="405"/>
                      <a:pt x="405" y="393"/>
                    </a:cubicBezTo>
                    <a:cubicBezTo>
                      <a:pt x="429" y="381"/>
                      <a:pt x="452" y="345"/>
                      <a:pt x="452" y="321"/>
                    </a:cubicBezTo>
                    <a:cubicBezTo>
                      <a:pt x="464" y="286"/>
                      <a:pt x="464" y="262"/>
                      <a:pt x="464" y="226"/>
                    </a:cubicBezTo>
                    <a:cubicBezTo>
                      <a:pt x="452" y="214"/>
                      <a:pt x="452" y="179"/>
                      <a:pt x="452" y="167"/>
                    </a:cubicBezTo>
                    <a:cubicBezTo>
                      <a:pt x="429" y="119"/>
                      <a:pt x="417" y="95"/>
                      <a:pt x="393" y="60"/>
                    </a:cubicBezTo>
                    <a:cubicBezTo>
                      <a:pt x="369" y="48"/>
                      <a:pt x="357" y="36"/>
                      <a:pt x="345" y="36"/>
                    </a:cubicBezTo>
                    <a:cubicBezTo>
                      <a:pt x="310" y="12"/>
                      <a:pt x="274" y="0"/>
                      <a:pt x="2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" name="Google Shape;6486;p64">
                <a:extLst>
                  <a:ext uri="{FF2B5EF4-FFF2-40B4-BE49-F238E27FC236}">
                    <a16:creationId xmlns:a16="http://schemas.microsoft.com/office/drawing/2014/main" id="{8EFE9F67-826E-2F4B-869D-224D4C7BBD15}"/>
                  </a:ext>
                </a:extLst>
              </p:cNvPr>
              <p:cNvSpPr/>
              <p:nvPr/>
            </p:nvSpPr>
            <p:spPr>
              <a:xfrm>
                <a:off x="1437103" y="4743284"/>
                <a:ext cx="24297" cy="18912"/>
              </a:xfrm>
              <a:custGeom>
                <a:avLst/>
                <a:gdLst/>
                <a:ahLst/>
                <a:cxnLst/>
                <a:rect l="l" t="t" r="r" b="b"/>
                <a:pathLst>
                  <a:path w="537" h="418" extrusionOk="0">
                    <a:moveTo>
                      <a:pt x="274" y="1"/>
                    </a:moveTo>
                    <a:cubicBezTo>
                      <a:pt x="0" y="1"/>
                      <a:pt x="0" y="418"/>
                      <a:pt x="274" y="418"/>
                    </a:cubicBezTo>
                    <a:cubicBezTo>
                      <a:pt x="536" y="406"/>
                      <a:pt x="536" y="1"/>
                      <a:pt x="27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" name="Google Shape;6487;p64">
                <a:extLst>
                  <a:ext uri="{FF2B5EF4-FFF2-40B4-BE49-F238E27FC236}">
                    <a16:creationId xmlns:a16="http://schemas.microsoft.com/office/drawing/2014/main" id="{96B18372-58D8-7E46-B699-35C797742264}"/>
                  </a:ext>
                </a:extLst>
              </p:cNvPr>
              <p:cNvSpPr/>
              <p:nvPr/>
            </p:nvSpPr>
            <p:spPr>
              <a:xfrm>
                <a:off x="1390773" y="4732516"/>
                <a:ext cx="15112" cy="11356"/>
              </a:xfrm>
              <a:custGeom>
                <a:avLst/>
                <a:gdLst/>
                <a:ahLst/>
                <a:cxnLst/>
                <a:rect l="l" t="t" r="r" b="b"/>
                <a:pathLst>
                  <a:path w="334" h="251" extrusionOk="0">
                    <a:moveTo>
                      <a:pt x="167" y="1"/>
                    </a:moveTo>
                    <a:cubicBezTo>
                      <a:pt x="0" y="1"/>
                      <a:pt x="0" y="251"/>
                      <a:pt x="167" y="251"/>
                    </a:cubicBezTo>
                    <a:cubicBezTo>
                      <a:pt x="334" y="251"/>
                      <a:pt x="334" y="1"/>
                      <a:pt x="16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61" name="Google Shape;6488;p64">
              <a:extLst>
                <a:ext uri="{FF2B5EF4-FFF2-40B4-BE49-F238E27FC236}">
                  <a16:creationId xmlns:a16="http://schemas.microsoft.com/office/drawing/2014/main" id="{086EF055-B938-D348-B73A-4906136F1E70}"/>
                </a:ext>
              </a:extLst>
            </p:cNvPr>
            <p:cNvSpPr/>
            <p:nvPr/>
          </p:nvSpPr>
          <p:spPr>
            <a:xfrm flipH="1">
              <a:off x="4081538" y="4834367"/>
              <a:ext cx="700961" cy="416786"/>
            </a:xfrm>
            <a:custGeom>
              <a:avLst/>
              <a:gdLst/>
              <a:ahLst/>
              <a:cxnLst/>
              <a:rect l="l" t="t" r="r" b="b"/>
              <a:pathLst>
                <a:path w="13574" h="8071" extrusionOk="0">
                  <a:moveTo>
                    <a:pt x="6092" y="0"/>
                  </a:moveTo>
                  <a:cubicBezTo>
                    <a:pt x="5733" y="0"/>
                    <a:pt x="5369" y="110"/>
                    <a:pt x="5084" y="321"/>
                  </a:cubicBezTo>
                  <a:cubicBezTo>
                    <a:pt x="4477" y="773"/>
                    <a:pt x="4191" y="1559"/>
                    <a:pt x="4227" y="2309"/>
                  </a:cubicBezTo>
                  <a:cubicBezTo>
                    <a:pt x="4240" y="2711"/>
                    <a:pt x="4341" y="3105"/>
                    <a:pt x="4493" y="3483"/>
                  </a:cubicBezTo>
                  <a:lnTo>
                    <a:pt x="4493" y="3483"/>
                  </a:lnTo>
                  <a:cubicBezTo>
                    <a:pt x="4416" y="3383"/>
                    <a:pt x="4328" y="3292"/>
                    <a:pt x="4227" y="3214"/>
                  </a:cubicBezTo>
                  <a:cubicBezTo>
                    <a:pt x="4051" y="3086"/>
                    <a:pt x="3830" y="3018"/>
                    <a:pt x="3617" y="3018"/>
                  </a:cubicBezTo>
                  <a:cubicBezTo>
                    <a:pt x="3356" y="3018"/>
                    <a:pt x="3108" y="3122"/>
                    <a:pt x="2977" y="3345"/>
                  </a:cubicBezTo>
                  <a:cubicBezTo>
                    <a:pt x="2870" y="3512"/>
                    <a:pt x="2858" y="3702"/>
                    <a:pt x="2858" y="3893"/>
                  </a:cubicBezTo>
                  <a:cubicBezTo>
                    <a:pt x="2858" y="4369"/>
                    <a:pt x="2977" y="4869"/>
                    <a:pt x="3179" y="5298"/>
                  </a:cubicBezTo>
                  <a:cubicBezTo>
                    <a:pt x="2739" y="4548"/>
                    <a:pt x="1917" y="4036"/>
                    <a:pt x="1060" y="3940"/>
                  </a:cubicBezTo>
                  <a:cubicBezTo>
                    <a:pt x="1012" y="3937"/>
                    <a:pt x="963" y="3936"/>
                    <a:pt x="914" y="3936"/>
                  </a:cubicBezTo>
                  <a:cubicBezTo>
                    <a:pt x="575" y="3936"/>
                    <a:pt x="229" y="4016"/>
                    <a:pt x="83" y="4298"/>
                  </a:cubicBezTo>
                  <a:cubicBezTo>
                    <a:pt x="0" y="4476"/>
                    <a:pt x="12" y="4690"/>
                    <a:pt x="48" y="4881"/>
                  </a:cubicBezTo>
                  <a:cubicBezTo>
                    <a:pt x="549" y="7701"/>
                    <a:pt x="4265" y="8071"/>
                    <a:pt x="7303" y="8071"/>
                  </a:cubicBezTo>
                  <a:cubicBezTo>
                    <a:pt x="8382" y="8071"/>
                    <a:pt x="9375" y="8024"/>
                    <a:pt x="10109" y="8024"/>
                  </a:cubicBezTo>
                  <a:cubicBezTo>
                    <a:pt x="10597" y="8024"/>
                    <a:pt x="11085" y="8024"/>
                    <a:pt x="11537" y="7810"/>
                  </a:cubicBezTo>
                  <a:cubicBezTo>
                    <a:pt x="12085" y="7560"/>
                    <a:pt x="12454" y="7012"/>
                    <a:pt x="12764" y="6476"/>
                  </a:cubicBezTo>
                  <a:cubicBezTo>
                    <a:pt x="13157" y="5833"/>
                    <a:pt x="13502" y="5131"/>
                    <a:pt x="13561" y="4393"/>
                  </a:cubicBezTo>
                  <a:cubicBezTo>
                    <a:pt x="13573" y="4155"/>
                    <a:pt x="13561" y="3917"/>
                    <a:pt x="13418" y="3714"/>
                  </a:cubicBezTo>
                  <a:cubicBezTo>
                    <a:pt x="13283" y="3531"/>
                    <a:pt x="13059" y="3448"/>
                    <a:pt x="12827" y="3448"/>
                  </a:cubicBezTo>
                  <a:cubicBezTo>
                    <a:pt x="12652" y="3448"/>
                    <a:pt x="12472" y="3496"/>
                    <a:pt x="12323" y="3583"/>
                  </a:cubicBezTo>
                  <a:cubicBezTo>
                    <a:pt x="11966" y="3797"/>
                    <a:pt x="11752" y="4155"/>
                    <a:pt x="11549" y="4512"/>
                  </a:cubicBezTo>
                  <a:cubicBezTo>
                    <a:pt x="11621" y="4071"/>
                    <a:pt x="11609" y="3619"/>
                    <a:pt x="11537" y="3178"/>
                  </a:cubicBezTo>
                  <a:cubicBezTo>
                    <a:pt x="11502" y="3047"/>
                    <a:pt x="11478" y="2916"/>
                    <a:pt x="11383" y="2821"/>
                  </a:cubicBezTo>
                  <a:cubicBezTo>
                    <a:pt x="11301" y="2735"/>
                    <a:pt x="11197" y="2699"/>
                    <a:pt x="11086" y="2699"/>
                  </a:cubicBezTo>
                  <a:cubicBezTo>
                    <a:pt x="10858" y="2699"/>
                    <a:pt x="10598" y="2851"/>
                    <a:pt x="10430" y="3035"/>
                  </a:cubicBezTo>
                  <a:cubicBezTo>
                    <a:pt x="9989" y="3500"/>
                    <a:pt x="9656" y="4095"/>
                    <a:pt x="9513" y="4726"/>
                  </a:cubicBezTo>
                  <a:cubicBezTo>
                    <a:pt x="9573" y="4190"/>
                    <a:pt x="9549" y="3643"/>
                    <a:pt x="9454" y="3119"/>
                  </a:cubicBezTo>
                  <a:cubicBezTo>
                    <a:pt x="9418" y="3024"/>
                    <a:pt x="9394" y="2904"/>
                    <a:pt x="9299" y="2821"/>
                  </a:cubicBezTo>
                  <a:cubicBezTo>
                    <a:pt x="9255" y="2790"/>
                    <a:pt x="9207" y="2776"/>
                    <a:pt x="9159" y="2776"/>
                  </a:cubicBezTo>
                  <a:cubicBezTo>
                    <a:pt x="8988" y="2776"/>
                    <a:pt x="8806" y="2949"/>
                    <a:pt x="8704" y="3107"/>
                  </a:cubicBezTo>
                  <a:cubicBezTo>
                    <a:pt x="8358" y="3655"/>
                    <a:pt x="8168" y="4286"/>
                    <a:pt x="8120" y="4929"/>
                  </a:cubicBezTo>
                  <a:cubicBezTo>
                    <a:pt x="8180" y="3750"/>
                    <a:pt x="8025" y="2559"/>
                    <a:pt x="7680" y="1428"/>
                  </a:cubicBezTo>
                  <a:cubicBezTo>
                    <a:pt x="7561" y="1059"/>
                    <a:pt x="7430" y="678"/>
                    <a:pt x="7144" y="404"/>
                  </a:cubicBezTo>
                  <a:cubicBezTo>
                    <a:pt x="6871" y="131"/>
                    <a:pt x="6484" y="0"/>
                    <a:pt x="60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2" name="Google Shape;1245;p29">
            <a:extLst>
              <a:ext uri="{FF2B5EF4-FFF2-40B4-BE49-F238E27FC236}">
                <a16:creationId xmlns:a16="http://schemas.microsoft.com/office/drawing/2014/main" id="{11DBC376-AC67-E443-A26E-59BEE8EC9099}"/>
              </a:ext>
            </a:extLst>
          </p:cNvPr>
          <p:cNvSpPr/>
          <p:nvPr/>
        </p:nvSpPr>
        <p:spPr>
          <a:xfrm>
            <a:off x="4324049" y="8951611"/>
            <a:ext cx="873129" cy="1035847"/>
          </a:xfrm>
          <a:custGeom>
            <a:avLst/>
            <a:gdLst/>
            <a:ahLst/>
            <a:cxnLst/>
            <a:rect l="l" t="t" r="r" b="b"/>
            <a:pathLst>
              <a:path w="16908" h="20059" extrusionOk="0">
                <a:moveTo>
                  <a:pt x="8411" y="0"/>
                </a:moveTo>
                <a:cubicBezTo>
                  <a:pt x="8304" y="0"/>
                  <a:pt x="8196" y="22"/>
                  <a:pt x="8097" y="52"/>
                </a:cubicBezTo>
                <a:cubicBezTo>
                  <a:pt x="7085" y="314"/>
                  <a:pt x="6430" y="1267"/>
                  <a:pt x="6002" y="2219"/>
                </a:cubicBezTo>
                <a:cubicBezTo>
                  <a:pt x="4743" y="4958"/>
                  <a:pt x="4600" y="8037"/>
                  <a:pt x="4722" y="11075"/>
                </a:cubicBezTo>
                <a:lnTo>
                  <a:pt x="4722" y="11075"/>
                </a:lnTo>
                <a:cubicBezTo>
                  <a:pt x="4579" y="9964"/>
                  <a:pt x="4269" y="8879"/>
                  <a:pt x="3799" y="7875"/>
                </a:cubicBezTo>
                <a:cubicBezTo>
                  <a:pt x="3425" y="7094"/>
                  <a:pt x="2794" y="6249"/>
                  <a:pt x="1955" y="6249"/>
                </a:cubicBezTo>
                <a:cubicBezTo>
                  <a:pt x="1912" y="6249"/>
                  <a:pt x="1867" y="6251"/>
                  <a:pt x="1822" y="6256"/>
                </a:cubicBezTo>
                <a:cubicBezTo>
                  <a:pt x="846" y="6339"/>
                  <a:pt x="358" y="7458"/>
                  <a:pt x="191" y="8422"/>
                </a:cubicBezTo>
                <a:cubicBezTo>
                  <a:pt x="1" y="9839"/>
                  <a:pt x="13" y="11244"/>
                  <a:pt x="346" y="12625"/>
                </a:cubicBezTo>
                <a:cubicBezTo>
                  <a:pt x="846" y="14733"/>
                  <a:pt x="2037" y="17245"/>
                  <a:pt x="4108" y="18221"/>
                </a:cubicBezTo>
                <a:cubicBezTo>
                  <a:pt x="5593" y="18918"/>
                  <a:pt x="7656" y="20059"/>
                  <a:pt x="9510" y="20059"/>
                </a:cubicBezTo>
                <a:cubicBezTo>
                  <a:pt x="10065" y="20059"/>
                  <a:pt x="10601" y="19956"/>
                  <a:pt x="11097" y="19710"/>
                </a:cubicBezTo>
                <a:cubicBezTo>
                  <a:pt x="11800" y="19352"/>
                  <a:pt x="12336" y="18721"/>
                  <a:pt x="12812" y="18102"/>
                </a:cubicBezTo>
                <a:cubicBezTo>
                  <a:pt x="14193" y="16257"/>
                  <a:pt x="15288" y="14197"/>
                  <a:pt x="16241" y="12090"/>
                </a:cubicBezTo>
                <a:cubicBezTo>
                  <a:pt x="16610" y="11292"/>
                  <a:pt x="16908" y="10244"/>
                  <a:pt x="16277" y="9625"/>
                </a:cubicBezTo>
                <a:cubicBezTo>
                  <a:pt x="16035" y="9392"/>
                  <a:pt x="15694" y="9278"/>
                  <a:pt x="15347" y="9278"/>
                </a:cubicBezTo>
                <a:cubicBezTo>
                  <a:pt x="15216" y="9278"/>
                  <a:pt x="15083" y="9295"/>
                  <a:pt x="14955" y="9327"/>
                </a:cubicBezTo>
                <a:cubicBezTo>
                  <a:pt x="14491" y="9446"/>
                  <a:pt x="14098" y="9720"/>
                  <a:pt x="13717" y="10006"/>
                </a:cubicBezTo>
                <a:cubicBezTo>
                  <a:pt x="12443" y="10982"/>
                  <a:pt x="11383" y="12244"/>
                  <a:pt x="10645" y="13673"/>
                </a:cubicBezTo>
                <a:cubicBezTo>
                  <a:pt x="11240" y="12399"/>
                  <a:pt x="11800" y="11101"/>
                  <a:pt x="12193" y="9744"/>
                </a:cubicBezTo>
                <a:cubicBezTo>
                  <a:pt x="12407" y="8970"/>
                  <a:pt x="12562" y="8113"/>
                  <a:pt x="12193" y="7387"/>
                </a:cubicBezTo>
                <a:cubicBezTo>
                  <a:pt x="12133" y="7244"/>
                  <a:pt x="12026" y="7113"/>
                  <a:pt x="11895" y="7041"/>
                </a:cubicBezTo>
                <a:cubicBezTo>
                  <a:pt x="11825" y="7007"/>
                  <a:pt x="11752" y="6992"/>
                  <a:pt x="11680" y="6992"/>
                </a:cubicBezTo>
                <a:cubicBezTo>
                  <a:pt x="11422" y="6992"/>
                  <a:pt x="11162" y="7182"/>
                  <a:pt x="10966" y="7387"/>
                </a:cubicBezTo>
                <a:cubicBezTo>
                  <a:pt x="9868" y="8464"/>
                  <a:pt x="9022" y="9799"/>
                  <a:pt x="8493" y="11246"/>
                </a:cubicBezTo>
                <a:lnTo>
                  <a:pt x="8493" y="11246"/>
                </a:lnTo>
                <a:cubicBezTo>
                  <a:pt x="8776" y="9698"/>
                  <a:pt x="9016" y="8139"/>
                  <a:pt x="9216" y="6577"/>
                </a:cubicBezTo>
                <a:cubicBezTo>
                  <a:pt x="9466" y="4672"/>
                  <a:pt x="9645" y="2731"/>
                  <a:pt x="9204" y="862"/>
                </a:cubicBezTo>
                <a:cubicBezTo>
                  <a:pt x="9121" y="552"/>
                  <a:pt x="8990" y="195"/>
                  <a:pt x="8692" y="64"/>
                </a:cubicBezTo>
                <a:cubicBezTo>
                  <a:pt x="8606" y="19"/>
                  <a:pt x="8510" y="0"/>
                  <a:pt x="8411" y="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  <a:alpha val="4302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26" name="Picture 2" descr="Tre laboratori per imparare a fare arte con la carta - gonews.it">
            <a:extLst>
              <a:ext uri="{FF2B5EF4-FFF2-40B4-BE49-F238E27FC236}">
                <a16:creationId xmlns:a16="http://schemas.microsoft.com/office/drawing/2014/main" id="{064C4BB1-7DFD-C3EF-21B4-B6B72EC5FE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5850" y="3578287"/>
            <a:ext cx="3365500" cy="242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90210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</TotalTime>
  <Words>58</Words>
  <Application>Microsoft Macintosh PowerPoint</Application>
  <PresentationFormat>A4 (21x29,7 cm)</PresentationFormat>
  <Paragraphs>18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Montserrat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Andrea Tenca</dc:creator>
  <cp:lastModifiedBy>Andrea Tenca</cp:lastModifiedBy>
  <cp:revision>13</cp:revision>
  <dcterms:created xsi:type="dcterms:W3CDTF">2022-09-07T06:23:57Z</dcterms:created>
  <dcterms:modified xsi:type="dcterms:W3CDTF">2023-03-06T08:01:57Z</dcterms:modified>
</cp:coreProperties>
</file>